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av" ContentType="audio/x-wav"/>
  <Default Extension="gif" ContentType="image/gif"/>
  <Default Extension="mp4" ContentType="video/mp4"/>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8.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9.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92" r:id="rId3"/>
    <p:sldMasterId id="2147483695" r:id="rId4"/>
    <p:sldMasterId id="2147483739" r:id="rId5"/>
    <p:sldMasterId id="2147483751" r:id="rId6"/>
    <p:sldMasterId id="2147483763" r:id="rId7"/>
    <p:sldMasterId id="2147483777" r:id="rId8"/>
    <p:sldMasterId id="2147483791" r:id="rId9"/>
    <p:sldMasterId id="2147483805" r:id="rId10"/>
  </p:sldMasterIdLst>
  <p:notesMasterIdLst>
    <p:notesMasterId r:id="rId91"/>
  </p:notesMasterIdLst>
  <p:sldIdLst>
    <p:sldId id="300" r:id="rId11"/>
    <p:sldId id="363" r:id="rId12"/>
    <p:sldId id="408" r:id="rId13"/>
    <p:sldId id="303" r:id="rId14"/>
    <p:sldId id="257" r:id="rId15"/>
    <p:sldId id="258" r:id="rId16"/>
    <p:sldId id="259" r:id="rId17"/>
    <p:sldId id="261" r:id="rId18"/>
    <p:sldId id="310" r:id="rId19"/>
    <p:sldId id="311" r:id="rId20"/>
    <p:sldId id="365" r:id="rId21"/>
    <p:sldId id="364" r:id="rId22"/>
    <p:sldId id="312" r:id="rId23"/>
    <p:sldId id="263" r:id="rId24"/>
    <p:sldId id="347" r:id="rId25"/>
    <p:sldId id="348" r:id="rId26"/>
    <p:sldId id="349" r:id="rId27"/>
    <p:sldId id="350" r:id="rId28"/>
    <p:sldId id="351" r:id="rId29"/>
    <p:sldId id="360" r:id="rId30"/>
    <p:sldId id="340" r:id="rId31"/>
    <p:sldId id="341" r:id="rId32"/>
    <p:sldId id="379" r:id="rId33"/>
    <p:sldId id="405" r:id="rId34"/>
    <p:sldId id="380" r:id="rId35"/>
    <p:sldId id="342" r:id="rId36"/>
    <p:sldId id="343" r:id="rId37"/>
    <p:sldId id="409" r:id="rId38"/>
    <p:sldId id="369" r:id="rId39"/>
    <p:sldId id="381" r:id="rId40"/>
    <p:sldId id="370" r:id="rId41"/>
    <p:sldId id="371" r:id="rId42"/>
    <p:sldId id="372" r:id="rId43"/>
    <p:sldId id="373" r:id="rId44"/>
    <p:sldId id="374" r:id="rId45"/>
    <p:sldId id="375" r:id="rId46"/>
    <p:sldId id="376" r:id="rId47"/>
    <p:sldId id="377" r:id="rId48"/>
    <p:sldId id="383" r:id="rId49"/>
    <p:sldId id="393" r:id="rId50"/>
    <p:sldId id="394" r:id="rId51"/>
    <p:sldId id="395" r:id="rId52"/>
    <p:sldId id="298" r:id="rId53"/>
    <p:sldId id="385" r:id="rId54"/>
    <p:sldId id="281" r:id="rId55"/>
    <p:sldId id="282" r:id="rId56"/>
    <p:sldId id="362" r:id="rId57"/>
    <p:sldId id="406" r:id="rId58"/>
    <p:sldId id="355" r:id="rId59"/>
    <p:sldId id="356" r:id="rId60"/>
    <p:sldId id="361" r:id="rId61"/>
    <p:sldId id="357" r:id="rId62"/>
    <p:sldId id="359" r:id="rId63"/>
    <p:sldId id="366" r:id="rId64"/>
    <p:sldId id="388" r:id="rId65"/>
    <p:sldId id="389" r:id="rId66"/>
    <p:sldId id="390" r:id="rId67"/>
    <p:sldId id="391" r:id="rId68"/>
    <p:sldId id="392" r:id="rId69"/>
    <p:sldId id="387" r:id="rId70"/>
    <p:sldId id="396" r:id="rId71"/>
    <p:sldId id="404" r:id="rId72"/>
    <p:sldId id="407" r:id="rId73"/>
    <p:sldId id="398" r:id="rId74"/>
    <p:sldId id="401" r:id="rId75"/>
    <p:sldId id="402" r:id="rId76"/>
    <p:sldId id="403" r:id="rId77"/>
    <p:sldId id="290" r:id="rId78"/>
    <p:sldId id="313" r:id="rId79"/>
    <p:sldId id="314" r:id="rId80"/>
    <p:sldId id="318" r:id="rId81"/>
    <p:sldId id="330" r:id="rId82"/>
    <p:sldId id="331" r:id="rId83"/>
    <p:sldId id="332" r:id="rId84"/>
    <p:sldId id="333" r:id="rId85"/>
    <p:sldId id="334" r:id="rId86"/>
    <p:sldId id="335" r:id="rId87"/>
    <p:sldId id="410" r:id="rId88"/>
    <p:sldId id="382" r:id="rId89"/>
    <p:sldId id="339" r:id="rId9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74" autoAdjust="0"/>
    <p:restoredTop sz="94660"/>
  </p:normalViewPr>
  <p:slideViewPr>
    <p:cSldViewPr snapToGrid="0">
      <p:cViewPr varScale="1">
        <p:scale>
          <a:sx n="69" d="100"/>
          <a:sy n="69" d="100"/>
        </p:scale>
        <p:origin x="774"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slide" Target="slides/slide45.xml"/><Relationship Id="rId63" Type="http://schemas.openxmlformats.org/officeDocument/2006/relationships/slide" Target="slides/slide53.xml"/><Relationship Id="rId68" Type="http://schemas.openxmlformats.org/officeDocument/2006/relationships/slide" Target="slides/slide58.xml"/><Relationship Id="rId76" Type="http://schemas.openxmlformats.org/officeDocument/2006/relationships/slide" Target="slides/slide66.xml"/><Relationship Id="rId84" Type="http://schemas.openxmlformats.org/officeDocument/2006/relationships/slide" Target="slides/slide74.xml"/><Relationship Id="rId89" Type="http://schemas.openxmlformats.org/officeDocument/2006/relationships/slide" Target="slides/slide79.xml"/><Relationship Id="rId7" Type="http://schemas.openxmlformats.org/officeDocument/2006/relationships/slideMaster" Target="slideMasters/slideMaster7.xml"/><Relationship Id="rId71" Type="http://schemas.openxmlformats.org/officeDocument/2006/relationships/slide" Target="slides/slide61.xml"/><Relationship Id="rId92"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66" Type="http://schemas.openxmlformats.org/officeDocument/2006/relationships/slide" Target="slides/slide56.xml"/><Relationship Id="rId74" Type="http://schemas.openxmlformats.org/officeDocument/2006/relationships/slide" Target="slides/slide64.xml"/><Relationship Id="rId79" Type="http://schemas.openxmlformats.org/officeDocument/2006/relationships/slide" Target="slides/slide69.xml"/><Relationship Id="rId87" Type="http://schemas.openxmlformats.org/officeDocument/2006/relationships/slide" Target="slides/slide77.xml"/><Relationship Id="rId5" Type="http://schemas.openxmlformats.org/officeDocument/2006/relationships/slideMaster" Target="slideMasters/slideMaster5.xml"/><Relationship Id="rId61" Type="http://schemas.openxmlformats.org/officeDocument/2006/relationships/slide" Target="slides/slide51.xml"/><Relationship Id="rId82" Type="http://schemas.openxmlformats.org/officeDocument/2006/relationships/slide" Target="slides/slide72.xml"/><Relationship Id="rId90" Type="http://schemas.openxmlformats.org/officeDocument/2006/relationships/slide" Target="slides/slide80.xml"/><Relationship Id="rId95" Type="http://schemas.openxmlformats.org/officeDocument/2006/relationships/tableStyles" Target="tableStyles.xml"/><Relationship Id="rId19" Type="http://schemas.openxmlformats.org/officeDocument/2006/relationships/slide" Target="slides/slide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slide" Target="slides/slide59.xml"/><Relationship Id="rId77" Type="http://schemas.openxmlformats.org/officeDocument/2006/relationships/slide" Target="slides/slide67.xml"/><Relationship Id="rId8" Type="http://schemas.openxmlformats.org/officeDocument/2006/relationships/slideMaster" Target="slideMasters/slideMaster8.xml"/><Relationship Id="rId51" Type="http://schemas.openxmlformats.org/officeDocument/2006/relationships/slide" Target="slides/slide41.xml"/><Relationship Id="rId72" Type="http://schemas.openxmlformats.org/officeDocument/2006/relationships/slide" Target="slides/slide62.xml"/><Relationship Id="rId80" Type="http://schemas.openxmlformats.org/officeDocument/2006/relationships/slide" Target="slides/slide70.xml"/><Relationship Id="rId85" Type="http://schemas.openxmlformats.org/officeDocument/2006/relationships/slide" Target="slides/slide75.xml"/><Relationship Id="rId93"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slide" Target="slides/slide65.xml"/><Relationship Id="rId83" Type="http://schemas.openxmlformats.org/officeDocument/2006/relationships/slide" Target="slides/slide73.xml"/><Relationship Id="rId88" Type="http://schemas.openxmlformats.org/officeDocument/2006/relationships/slide" Target="slides/slide78.xml"/><Relationship Id="rId9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 Type="http://schemas.openxmlformats.org/officeDocument/2006/relationships/slideMaster" Target="slideMasters/slideMaster10.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slide" Target="slides/slide68.xml"/><Relationship Id="rId81" Type="http://schemas.openxmlformats.org/officeDocument/2006/relationships/slide" Target="slides/slide71.xml"/><Relationship Id="rId86" Type="http://schemas.openxmlformats.org/officeDocument/2006/relationships/slide" Target="slides/slide76.xml"/><Relationship Id="rId9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60E73B-5A8E-454B-8BD4-0CA9568D6F1C}" type="datetimeFigureOut">
              <a:rPr lang="en-US" smtClean="0"/>
              <a:t>10/27/2021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C8C2A3-B538-46B1-8451-5C263F12399E}" type="slidenum">
              <a:rPr lang="en-US" smtClean="0"/>
              <a:t>‹#›</a:t>
            </a:fld>
            <a:endParaRPr lang="en-US"/>
          </a:p>
        </p:txBody>
      </p:sp>
    </p:spTree>
    <p:extLst>
      <p:ext uri="{BB962C8B-B14F-4D97-AF65-F5344CB8AC3E}">
        <p14:creationId xmlns:p14="http://schemas.microsoft.com/office/powerpoint/2010/main" val="11155921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7666ED7-631A-46AF-B451-227D0A8685A0}"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24021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ftr" sz="quarter" idx="4"/>
          </p:nvPr>
        </p:nvSpPr>
        <p:spP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Camara Phyllis Jones, MD, MPH, PhD</a:t>
            </a:r>
          </a:p>
        </p:txBody>
      </p:sp>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F010C7-AE60-4835-86A1-EAAA125AEC1C}"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007618" name="Rectangle 2"/>
          <p:cNvSpPr>
            <a:spLocks noGrp="1" noRot="1" noChangeAspect="1" noChangeArrowheads="1" noTextEdit="1"/>
          </p:cNvSpPr>
          <p:nvPr>
            <p:ph type="sldImg"/>
          </p:nvPr>
        </p:nvSpPr>
        <p:spPr>
          <a:ln/>
        </p:spPr>
      </p:sp>
      <p:sp>
        <p:nvSpPr>
          <p:cNvPr id="100761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880713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1"/>
        <p:cNvGrpSpPr/>
        <p:nvPr/>
      </p:nvGrpSpPr>
      <p:grpSpPr>
        <a:xfrm>
          <a:off x="0" y="0"/>
          <a:ext cx="0" cy="0"/>
          <a:chOff x="0" y="0"/>
          <a:chExt cx="0" cy="0"/>
        </a:xfrm>
      </p:grpSpPr>
      <p:sp>
        <p:nvSpPr>
          <p:cNvPr id="812" name="Shape 81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13" name="Shape 813"/>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693434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DE2270D-11DD-4EF4-9B4D-13437E74E503}" type="datetimeFigureOut">
              <a:rPr lang="en-US" smtClean="0"/>
              <a:t>10/27/2021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03A7F1-0906-465C-8DC7-0C587E88FFF7}" type="slidenum">
              <a:rPr lang="en-US" smtClean="0"/>
              <a:t>‹#›</a:t>
            </a:fld>
            <a:endParaRPr lang="en-US"/>
          </a:p>
        </p:txBody>
      </p:sp>
    </p:spTree>
    <p:extLst>
      <p:ext uri="{BB962C8B-B14F-4D97-AF65-F5344CB8AC3E}">
        <p14:creationId xmlns:p14="http://schemas.microsoft.com/office/powerpoint/2010/main" val="2887102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E2270D-11DD-4EF4-9B4D-13437E74E503}" type="datetimeFigureOut">
              <a:rPr lang="en-US" smtClean="0"/>
              <a:t>10/27/2021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03A7F1-0906-465C-8DC7-0C587E88FFF7}" type="slidenum">
              <a:rPr lang="en-US" smtClean="0"/>
              <a:t>‹#›</a:t>
            </a:fld>
            <a:endParaRPr lang="en-US"/>
          </a:p>
        </p:txBody>
      </p:sp>
    </p:spTree>
    <p:extLst>
      <p:ext uri="{BB962C8B-B14F-4D97-AF65-F5344CB8AC3E}">
        <p14:creationId xmlns:p14="http://schemas.microsoft.com/office/powerpoint/2010/main" val="40375465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DE2270D-11DD-4EF4-9B4D-13437E74E503}" type="datetimeFigureOut">
              <a:rPr lang="en-US" smtClean="0"/>
              <a:t>10/27/2021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03A7F1-0906-465C-8DC7-0C587E88FFF7}" type="slidenum">
              <a:rPr lang="en-US" smtClean="0"/>
              <a:t>‹#›</a:t>
            </a:fld>
            <a:endParaRPr lang="en-US"/>
          </a:p>
        </p:txBody>
      </p:sp>
    </p:spTree>
    <p:extLst>
      <p:ext uri="{BB962C8B-B14F-4D97-AF65-F5344CB8AC3E}">
        <p14:creationId xmlns:p14="http://schemas.microsoft.com/office/powerpoint/2010/main" val="2463525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DE2270D-11DD-4EF4-9B4D-13437E74E503}" type="datetimeFigureOut">
              <a:rPr lang="en-US" smtClean="0"/>
              <a:t>10/27/2021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03A7F1-0906-465C-8DC7-0C587E88FFF7}" type="slidenum">
              <a:rPr lang="en-US" smtClean="0"/>
              <a:t>‹#›</a:t>
            </a:fld>
            <a:endParaRPr lang="en-US"/>
          </a:p>
        </p:txBody>
      </p:sp>
    </p:spTree>
    <p:extLst>
      <p:ext uri="{BB962C8B-B14F-4D97-AF65-F5344CB8AC3E}">
        <p14:creationId xmlns:p14="http://schemas.microsoft.com/office/powerpoint/2010/main" val="1350355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DE2270D-11DD-4EF4-9B4D-13437E74E503}" type="datetimeFigureOut">
              <a:rPr lang="en-US" smtClean="0"/>
              <a:t>10/27/2021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E03A7F1-0906-465C-8DC7-0C587E88FFF7}" type="slidenum">
              <a:rPr lang="en-US" smtClean="0"/>
              <a:t>‹#›</a:t>
            </a:fld>
            <a:endParaRPr lang="en-US"/>
          </a:p>
        </p:txBody>
      </p:sp>
    </p:spTree>
    <p:extLst>
      <p:ext uri="{BB962C8B-B14F-4D97-AF65-F5344CB8AC3E}">
        <p14:creationId xmlns:p14="http://schemas.microsoft.com/office/powerpoint/2010/main" val="1500562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DE2270D-11DD-4EF4-9B4D-13437E74E503}" type="datetimeFigureOut">
              <a:rPr lang="en-US" smtClean="0"/>
              <a:t>10/27/2021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E03A7F1-0906-465C-8DC7-0C587E88FFF7}" type="slidenum">
              <a:rPr lang="en-US" smtClean="0"/>
              <a:t>‹#›</a:t>
            </a:fld>
            <a:endParaRPr lang="en-US"/>
          </a:p>
        </p:txBody>
      </p:sp>
    </p:spTree>
    <p:extLst>
      <p:ext uri="{BB962C8B-B14F-4D97-AF65-F5344CB8AC3E}">
        <p14:creationId xmlns:p14="http://schemas.microsoft.com/office/powerpoint/2010/main" val="30069686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E2270D-11DD-4EF4-9B4D-13437E74E503}" type="datetimeFigureOut">
              <a:rPr lang="en-US" smtClean="0"/>
              <a:t>10/27/2021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E03A7F1-0906-465C-8DC7-0C587E88FFF7}" type="slidenum">
              <a:rPr lang="en-US" smtClean="0"/>
              <a:t>‹#›</a:t>
            </a:fld>
            <a:endParaRPr lang="en-US"/>
          </a:p>
        </p:txBody>
      </p:sp>
    </p:spTree>
    <p:extLst>
      <p:ext uri="{BB962C8B-B14F-4D97-AF65-F5344CB8AC3E}">
        <p14:creationId xmlns:p14="http://schemas.microsoft.com/office/powerpoint/2010/main" val="30266471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DE2270D-11DD-4EF4-9B4D-13437E74E503}" type="datetimeFigureOut">
              <a:rPr lang="en-US" smtClean="0"/>
              <a:t>10/27/2021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03A7F1-0906-465C-8DC7-0C587E88FFF7}" type="slidenum">
              <a:rPr lang="en-US" smtClean="0"/>
              <a:t>‹#›</a:t>
            </a:fld>
            <a:endParaRPr lang="en-US"/>
          </a:p>
        </p:txBody>
      </p:sp>
    </p:spTree>
    <p:extLst>
      <p:ext uri="{BB962C8B-B14F-4D97-AF65-F5344CB8AC3E}">
        <p14:creationId xmlns:p14="http://schemas.microsoft.com/office/powerpoint/2010/main" val="39262214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DE2270D-11DD-4EF4-9B4D-13437E74E503}" type="datetimeFigureOut">
              <a:rPr lang="en-US" smtClean="0"/>
              <a:t>10/27/2021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03A7F1-0906-465C-8DC7-0C587E88FFF7}" type="slidenum">
              <a:rPr lang="en-US" smtClean="0"/>
              <a:t>‹#›</a:t>
            </a:fld>
            <a:endParaRPr lang="en-US"/>
          </a:p>
        </p:txBody>
      </p:sp>
    </p:spTree>
    <p:extLst>
      <p:ext uri="{BB962C8B-B14F-4D97-AF65-F5344CB8AC3E}">
        <p14:creationId xmlns:p14="http://schemas.microsoft.com/office/powerpoint/2010/main" val="1000274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E2270D-11DD-4EF4-9B4D-13437E74E503}" type="datetimeFigureOut">
              <a:rPr lang="en-US" smtClean="0"/>
              <a:t>10/27/2021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03A7F1-0906-465C-8DC7-0C587E88FFF7}" type="slidenum">
              <a:rPr lang="en-US" smtClean="0"/>
              <a:t>‹#›</a:t>
            </a:fld>
            <a:endParaRPr lang="en-US"/>
          </a:p>
        </p:txBody>
      </p:sp>
    </p:spTree>
    <p:extLst>
      <p:ext uri="{BB962C8B-B14F-4D97-AF65-F5344CB8AC3E}">
        <p14:creationId xmlns:p14="http://schemas.microsoft.com/office/powerpoint/2010/main" val="16491818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E2270D-11DD-4EF4-9B4D-13437E74E503}" type="datetimeFigureOut">
              <a:rPr lang="en-US" smtClean="0"/>
              <a:t>10/27/2021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03A7F1-0906-465C-8DC7-0C587E88FFF7}" type="slidenum">
              <a:rPr lang="en-US" smtClean="0"/>
              <a:t>‹#›</a:t>
            </a:fld>
            <a:endParaRPr lang="en-US"/>
          </a:p>
        </p:txBody>
      </p:sp>
    </p:spTree>
    <p:extLst>
      <p:ext uri="{BB962C8B-B14F-4D97-AF65-F5344CB8AC3E}">
        <p14:creationId xmlns:p14="http://schemas.microsoft.com/office/powerpoint/2010/main" val="29573044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smtClean="0"/>
              <a:t>10/27/2021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64545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smtClean="0"/>
              <a:t>10/27/2021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35245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0578ACC-22D6-47C1-A373-4FD133E34F3C}" type="datetimeFigureOut">
              <a:rPr lang="en-US" smtClean="0"/>
              <a:t>10/27/2021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71073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smtClean="0"/>
              <a:t>10/27/2021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0033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smtClean="0"/>
              <a:t>10/27/2021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53166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smtClean="0"/>
              <a:t>10/27/2021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17891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smtClean="0"/>
              <a:t>10/27/2021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75947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31444B-B92B-4E27-8C94-BB93EAF5CB18}" type="datetimeFigureOut">
              <a:rPr lang="en-US" smtClean="0"/>
              <a:t>10/27/2021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002447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3EFA5E-FA76-400D-B3DC-F0BA90E6D107}" type="datetimeFigureOut">
              <a:rPr lang="en-US" smtClean="0"/>
              <a:t>10/27/2021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6747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6C117F-5CCF-4837-BE5F-2B92066CAFAF}" type="datetimeFigureOut">
              <a:rPr lang="en-US" smtClean="0"/>
              <a:t>10/27/2021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34501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EB90BD-B6CE-46B7-997F-7313B992CCDC}" type="datetimeFigureOut">
              <a:rPr lang="en-US" smtClean="0"/>
              <a:t>10/27/2021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09805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B9D11F-B188-461D-B23F-39381795C052}" type="datetimeFigureOut">
              <a:rPr lang="en-US" smtClean="0"/>
              <a:t>10/27/2021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smtClean="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1771633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E6D8D9-55A2-4063-B0F3-121F44549695}" type="datetimeFigureOut">
              <a:rPr lang="en-US" smtClean="0"/>
              <a:t>10/27/2021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67952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D4B24536-994D-4021-A283-9F449C0DB509}" type="datetimeFigureOut">
              <a:rPr lang="en-US" smtClean="0"/>
              <a:t>10/27/2021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13905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3CBBBB78-C96F-47B7-AB17-D852CA960AC9}" type="datetimeFigureOut">
              <a:rPr lang="en-US" smtClean="0"/>
              <a:t>10/27/2021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75852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smtClean="0"/>
              <a:t>10/27/2021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57294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smtClean="0"/>
              <a:t>10/27/2021</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496842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type="title">
  <p:cSld name="Title">
    <p:bg>
      <p:bgPr>
        <a:solidFill>
          <a:srgbClr val="93B770"/>
        </a:solidFill>
        <a:effectLst/>
      </p:bgPr>
    </p:bg>
    <p:spTree>
      <p:nvGrpSpPr>
        <p:cNvPr id="1" name="Shape 8"/>
        <p:cNvGrpSpPr/>
        <p:nvPr/>
      </p:nvGrpSpPr>
      <p:grpSpPr>
        <a:xfrm>
          <a:off x="0" y="0"/>
          <a:ext cx="0" cy="0"/>
          <a:chOff x="0" y="0"/>
          <a:chExt cx="0" cy="0"/>
        </a:xfrm>
      </p:grpSpPr>
      <p:sp>
        <p:nvSpPr>
          <p:cNvPr id="9" name="Shape 9"/>
          <p:cNvSpPr txBox="1">
            <a:spLocks noGrp="1"/>
          </p:cNvSpPr>
          <p:nvPr>
            <p:ph type="ctrTitle"/>
          </p:nvPr>
        </p:nvSpPr>
        <p:spPr>
          <a:xfrm>
            <a:off x="2922967" y="2655767"/>
            <a:ext cx="6346000" cy="1546400"/>
          </a:xfrm>
          <a:prstGeom prst="rect">
            <a:avLst/>
          </a:prstGeom>
        </p:spPr>
        <p:txBody>
          <a:bodyPr spcFirstLastPara="1" wrap="square" lIns="91425" tIns="91425" rIns="91425" bIns="91425" anchor="ctr" anchorCtr="0"/>
          <a:lstStyle>
            <a:lvl1pPr lvl="0" algn="ctr">
              <a:spcBef>
                <a:spcPts val="0"/>
              </a:spcBef>
              <a:spcAft>
                <a:spcPts val="0"/>
              </a:spcAft>
              <a:buClr>
                <a:srgbClr val="FFFFFF"/>
              </a:buClr>
              <a:buSzPts val="5600"/>
              <a:buNone/>
              <a:defRPr sz="7466">
                <a:solidFill>
                  <a:srgbClr val="FFFFFF"/>
                </a:solidFill>
              </a:defRPr>
            </a:lvl1pPr>
            <a:lvl2pPr lvl="1" algn="ctr">
              <a:spcBef>
                <a:spcPts val="0"/>
              </a:spcBef>
              <a:spcAft>
                <a:spcPts val="0"/>
              </a:spcAft>
              <a:buClr>
                <a:srgbClr val="FFFFFF"/>
              </a:buClr>
              <a:buSzPts val="5600"/>
              <a:buNone/>
              <a:defRPr sz="7466">
                <a:solidFill>
                  <a:srgbClr val="FFFFFF"/>
                </a:solidFill>
              </a:defRPr>
            </a:lvl2pPr>
            <a:lvl3pPr lvl="2" algn="ctr">
              <a:spcBef>
                <a:spcPts val="0"/>
              </a:spcBef>
              <a:spcAft>
                <a:spcPts val="0"/>
              </a:spcAft>
              <a:buClr>
                <a:srgbClr val="FFFFFF"/>
              </a:buClr>
              <a:buSzPts val="5600"/>
              <a:buNone/>
              <a:defRPr sz="7466">
                <a:solidFill>
                  <a:srgbClr val="FFFFFF"/>
                </a:solidFill>
              </a:defRPr>
            </a:lvl3pPr>
            <a:lvl4pPr lvl="3" algn="ctr">
              <a:spcBef>
                <a:spcPts val="0"/>
              </a:spcBef>
              <a:spcAft>
                <a:spcPts val="0"/>
              </a:spcAft>
              <a:buClr>
                <a:srgbClr val="FFFFFF"/>
              </a:buClr>
              <a:buSzPts val="5600"/>
              <a:buNone/>
              <a:defRPr sz="7466">
                <a:solidFill>
                  <a:srgbClr val="FFFFFF"/>
                </a:solidFill>
              </a:defRPr>
            </a:lvl4pPr>
            <a:lvl5pPr lvl="4" algn="ctr">
              <a:spcBef>
                <a:spcPts val="0"/>
              </a:spcBef>
              <a:spcAft>
                <a:spcPts val="0"/>
              </a:spcAft>
              <a:buClr>
                <a:srgbClr val="FFFFFF"/>
              </a:buClr>
              <a:buSzPts val="5600"/>
              <a:buNone/>
              <a:defRPr sz="7466">
                <a:solidFill>
                  <a:srgbClr val="FFFFFF"/>
                </a:solidFill>
              </a:defRPr>
            </a:lvl5pPr>
            <a:lvl6pPr lvl="5" algn="ctr">
              <a:spcBef>
                <a:spcPts val="0"/>
              </a:spcBef>
              <a:spcAft>
                <a:spcPts val="0"/>
              </a:spcAft>
              <a:buClr>
                <a:srgbClr val="FFFFFF"/>
              </a:buClr>
              <a:buSzPts val="5600"/>
              <a:buNone/>
              <a:defRPr sz="7466">
                <a:solidFill>
                  <a:srgbClr val="FFFFFF"/>
                </a:solidFill>
              </a:defRPr>
            </a:lvl6pPr>
            <a:lvl7pPr lvl="6" algn="ctr">
              <a:spcBef>
                <a:spcPts val="0"/>
              </a:spcBef>
              <a:spcAft>
                <a:spcPts val="0"/>
              </a:spcAft>
              <a:buClr>
                <a:srgbClr val="FFFFFF"/>
              </a:buClr>
              <a:buSzPts val="5600"/>
              <a:buNone/>
              <a:defRPr sz="7466">
                <a:solidFill>
                  <a:srgbClr val="FFFFFF"/>
                </a:solidFill>
              </a:defRPr>
            </a:lvl7pPr>
            <a:lvl8pPr lvl="7" algn="ctr">
              <a:spcBef>
                <a:spcPts val="0"/>
              </a:spcBef>
              <a:spcAft>
                <a:spcPts val="0"/>
              </a:spcAft>
              <a:buClr>
                <a:srgbClr val="FFFFFF"/>
              </a:buClr>
              <a:buSzPts val="5600"/>
              <a:buNone/>
              <a:defRPr sz="7466">
                <a:solidFill>
                  <a:srgbClr val="FFFFFF"/>
                </a:solidFill>
              </a:defRPr>
            </a:lvl8pPr>
            <a:lvl9pPr lvl="8" algn="ctr">
              <a:spcBef>
                <a:spcPts val="0"/>
              </a:spcBef>
              <a:spcAft>
                <a:spcPts val="0"/>
              </a:spcAft>
              <a:buClr>
                <a:srgbClr val="FFFFFF"/>
              </a:buClr>
              <a:buSzPts val="5600"/>
              <a:buNone/>
              <a:defRPr sz="7466">
                <a:solidFill>
                  <a:srgbClr val="FFFFFF"/>
                </a:solidFill>
              </a:defRPr>
            </a:lvl9pPr>
          </a:lstStyle>
          <a:p>
            <a:endParaRPr/>
          </a:p>
        </p:txBody>
      </p:sp>
      <p:grpSp>
        <p:nvGrpSpPr>
          <p:cNvPr id="10" name="Shape 10"/>
          <p:cNvGrpSpPr/>
          <p:nvPr/>
        </p:nvGrpSpPr>
        <p:grpSpPr>
          <a:xfrm rot="-5400000">
            <a:off x="2470756" y="2112527"/>
            <a:ext cx="1868209" cy="7012940"/>
            <a:chOff x="818425" y="238125"/>
            <a:chExt cx="1395575" cy="5238750"/>
          </a:xfrm>
        </p:grpSpPr>
        <p:sp>
          <p:nvSpPr>
            <p:cNvPr id="11" name="Shape 11"/>
            <p:cNvSpPr/>
            <p:nvPr/>
          </p:nvSpPr>
          <p:spPr>
            <a:xfrm>
              <a:off x="1253650" y="245150"/>
              <a:ext cx="731300" cy="1178875"/>
            </a:xfrm>
            <a:custGeom>
              <a:avLst/>
              <a:gdLst/>
              <a:ahLst/>
              <a:cxnLst/>
              <a:rect l="0" t="0" r="0" b="0"/>
              <a:pathLst>
                <a:path w="29252" h="47155" extrusionOk="0">
                  <a:moveTo>
                    <a:pt x="17692" y="8600"/>
                  </a:moveTo>
                  <a:lnTo>
                    <a:pt x="14872" y="9305"/>
                  </a:lnTo>
                  <a:lnTo>
                    <a:pt x="11771" y="10080"/>
                  </a:lnTo>
                  <a:lnTo>
                    <a:pt x="8811" y="10856"/>
                  </a:lnTo>
                  <a:lnTo>
                    <a:pt x="7542" y="11278"/>
                  </a:lnTo>
                  <a:lnTo>
                    <a:pt x="6485" y="11631"/>
                  </a:lnTo>
                  <a:lnTo>
                    <a:pt x="9234" y="10503"/>
                  </a:lnTo>
                  <a:lnTo>
                    <a:pt x="10573" y="10010"/>
                  </a:lnTo>
                  <a:lnTo>
                    <a:pt x="11983" y="9587"/>
                  </a:lnTo>
                  <a:lnTo>
                    <a:pt x="13392" y="9164"/>
                  </a:lnTo>
                  <a:lnTo>
                    <a:pt x="14802" y="8882"/>
                  </a:lnTo>
                  <a:lnTo>
                    <a:pt x="16282" y="8671"/>
                  </a:lnTo>
                  <a:lnTo>
                    <a:pt x="17692" y="8600"/>
                  </a:lnTo>
                  <a:close/>
                  <a:moveTo>
                    <a:pt x="20652" y="3102"/>
                  </a:moveTo>
                  <a:lnTo>
                    <a:pt x="20934" y="3173"/>
                  </a:lnTo>
                  <a:lnTo>
                    <a:pt x="21709" y="3455"/>
                  </a:lnTo>
                  <a:lnTo>
                    <a:pt x="22414" y="3807"/>
                  </a:lnTo>
                  <a:lnTo>
                    <a:pt x="23049" y="4160"/>
                  </a:lnTo>
                  <a:lnTo>
                    <a:pt x="23683" y="4582"/>
                  </a:lnTo>
                  <a:lnTo>
                    <a:pt x="24247" y="5076"/>
                  </a:lnTo>
                  <a:lnTo>
                    <a:pt x="24740" y="5569"/>
                  </a:lnTo>
                  <a:lnTo>
                    <a:pt x="25234" y="6133"/>
                  </a:lnTo>
                  <a:lnTo>
                    <a:pt x="25656" y="6697"/>
                  </a:lnTo>
                  <a:lnTo>
                    <a:pt x="26079" y="7331"/>
                  </a:lnTo>
                  <a:lnTo>
                    <a:pt x="26432" y="7966"/>
                  </a:lnTo>
                  <a:lnTo>
                    <a:pt x="26714" y="8671"/>
                  </a:lnTo>
                  <a:lnTo>
                    <a:pt x="26996" y="9305"/>
                  </a:lnTo>
                  <a:lnTo>
                    <a:pt x="27278" y="10080"/>
                  </a:lnTo>
                  <a:lnTo>
                    <a:pt x="27489" y="10856"/>
                  </a:lnTo>
                  <a:lnTo>
                    <a:pt x="27771" y="12406"/>
                  </a:lnTo>
                  <a:lnTo>
                    <a:pt x="27348" y="11631"/>
                  </a:lnTo>
                  <a:lnTo>
                    <a:pt x="26996" y="10856"/>
                  </a:lnTo>
                  <a:lnTo>
                    <a:pt x="26502" y="10151"/>
                  </a:lnTo>
                  <a:lnTo>
                    <a:pt x="26009" y="9516"/>
                  </a:lnTo>
                  <a:lnTo>
                    <a:pt x="25022" y="8177"/>
                  </a:lnTo>
                  <a:lnTo>
                    <a:pt x="23894" y="6908"/>
                  </a:lnTo>
                  <a:lnTo>
                    <a:pt x="22837" y="5851"/>
                  </a:lnTo>
                  <a:lnTo>
                    <a:pt x="21850" y="4723"/>
                  </a:lnTo>
                  <a:lnTo>
                    <a:pt x="21427" y="4300"/>
                  </a:lnTo>
                  <a:lnTo>
                    <a:pt x="20864" y="3666"/>
                  </a:lnTo>
                  <a:lnTo>
                    <a:pt x="20652" y="3384"/>
                  </a:lnTo>
                  <a:lnTo>
                    <a:pt x="20511" y="3173"/>
                  </a:lnTo>
                  <a:lnTo>
                    <a:pt x="20582" y="3102"/>
                  </a:lnTo>
                  <a:close/>
                  <a:moveTo>
                    <a:pt x="18185" y="9516"/>
                  </a:moveTo>
                  <a:lnTo>
                    <a:pt x="17480" y="10151"/>
                  </a:lnTo>
                  <a:lnTo>
                    <a:pt x="16776" y="10715"/>
                  </a:lnTo>
                  <a:lnTo>
                    <a:pt x="15930" y="11208"/>
                  </a:lnTo>
                  <a:lnTo>
                    <a:pt x="15084" y="11560"/>
                  </a:lnTo>
                  <a:lnTo>
                    <a:pt x="14238" y="11913"/>
                  </a:lnTo>
                  <a:lnTo>
                    <a:pt x="13322" y="12124"/>
                  </a:lnTo>
                  <a:lnTo>
                    <a:pt x="12406" y="12336"/>
                  </a:lnTo>
                  <a:lnTo>
                    <a:pt x="11489" y="12477"/>
                  </a:lnTo>
                  <a:lnTo>
                    <a:pt x="9586" y="12688"/>
                  </a:lnTo>
                  <a:lnTo>
                    <a:pt x="7754" y="12759"/>
                  </a:lnTo>
                  <a:lnTo>
                    <a:pt x="5851" y="12759"/>
                  </a:lnTo>
                  <a:lnTo>
                    <a:pt x="4018" y="12829"/>
                  </a:lnTo>
                  <a:lnTo>
                    <a:pt x="4582" y="12547"/>
                  </a:lnTo>
                  <a:lnTo>
                    <a:pt x="5287" y="12336"/>
                  </a:lnTo>
                  <a:lnTo>
                    <a:pt x="6062" y="12195"/>
                  </a:lnTo>
                  <a:lnTo>
                    <a:pt x="6978" y="12054"/>
                  </a:lnTo>
                  <a:lnTo>
                    <a:pt x="8670" y="11913"/>
                  </a:lnTo>
                  <a:lnTo>
                    <a:pt x="9445" y="11842"/>
                  </a:lnTo>
                  <a:lnTo>
                    <a:pt x="10150" y="11701"/>
                  </a:lnTo>
                  <a:lnTo>
                    <a:pt x="12124" y="11278"/>
                  </a:lnTo>
                  <a:lnTo>
                    <a:pt x="14168" y="10715"/>
                  </a:lnTo>
                  <a:lnTo>
                    <a:pt x="16212" y="10151"/>
                  </a:lnTo>
                  <a:lnTo>
                    <a:pt x="18185" y="9516"/>
                  </a:lnTo>
                  <a:close/>
                  <a:moveTo>
                    <a:pt x="20511" y="3948"/>
                  </a:moveTo>
                  <a:lnTo>
                    <a:pt x="20864" y="4512"/>
                  </a:lnTo>
                  <a:lnTo>
                    <a:pt x="21216" y="5146"/>
                  </a:lnTo>
                  <a:lnTo>
                    <a:pt x="22062" y="6204"/>
                  </a:lnTo>
                  <a:lnTo>
                    <a:pt x="23824" y="8248"/>
                  </a:lnTo>
                  <a:lnTo>
                    <a:pt x="24881" y="9587"/>
                  </a:lnTo>
                  <a:lnTo>
                    <a:pt x="25797" y="10996"/>
                  </a:lnTo>
                  <a:lnTo>
                    <a:pt x="26220" y="11701"/>
                  </a:lnTo>
                  <a:lnTo>
                    <a:pt x="26573" y="12477"/>
                  </a:lnTo>
                  <a:lnTo>
                    <a:pt x="26925" y="13252"/>
                  </a:lnTo>
                  <a:lnTo>
                    <a:pt x="27207" y="14027"/>
                  </a:lnTo>
                  <a:lnTo>
                    <a:pt x="25022" y="11701"/>
                  </a:lnTo>
                  <a:lnTo>
                    <a:pt x="24035" y="10574"/>
                  </a:lnTo>
                  <a:lnTo>
                    <a:pt x="23119" y="9375"/>
                  </a:lnTo>
                  <a:lnTo>
                    <a:pt x="22344" y="8177"/>
                  </a:lnTo>
                  <a:lnTo>
                    <a:pt x="21568" y="6908"/>
                  </a:lnTo>
                  <a:lnTo>
                    <a:pt x="21286" y="6204"/>
                  </a:lnTo>
                  <a:lnTo>
                    <a:pt x="21005" y="5499"/>
                  </a:lnTo>
                  <a:lnTo>
                    <a:pt x="20723" y="4723"/>
                  </a:lnTo>
                  <a:lnTo>
                    <a:pt x="20511" y="3948"/>
                  </a:lnTo>
                  <a:close/>
                  <a:moveTo>
                    <a:pt x="12194" y="25657"/>
                  </a:moveTo>
                  <a:lnTo>
                    <a:pt x="9375" y="26855"/>
                  </a:lnTo>
                  <a:lnTo>
                    <a:pt x="6485" y="28195"/>
                  </a:lnTo>
                  <a:lnTo>
                    <a:pt x="4441" y="29181"/>
                  </a:lnTo>
                  <a:lnTo>
                    <a:pt x="2467" y="30098"/>
                  </a:lnTo>
                  <a:lnTo>
                    <a:pt x="3525" y="29252"/>
                  </a:lnTo>
                  <a:lnTo>
                    <a:pt x="4582" y="28406"/>
                  </a:lnTo>
                  <a:lnTo>
                    <a:pt x="5780" y="27701"/>
                  </a:lnTo>
                  <a:lnTo>
                    <a:pt x="6978" y="26996"/>
                  </a:lnTo>
                  <a:lnTo>
                    <a:pt x="8177" y="26503"/>
                  </a:lnTo>
                  <a:lnTo>
                    <a:pt x="9516" y="26080"/>
                  </a:lnTo>
                  <a:lnTo>
                    <a:pt x="10855" y="25798"/>
                  </a:lnTo>
                  <a:lnTo>
                    <a:pt x="12194" y="25657"/>
                  </a:lnTo>
                  <a:close/>
                  <a:moveTo>
                    <a:pt x="12194" y="26855"/>
                  </a:moveTo>
                  <a:lnTo>
                    <a:pt x="11207" y="27701"/>
                  </a:lnTo>
                  <a:lnTo>
                    <a:pt x="10221" y="28477"/>
                  </a:lnTo>
                  <a:lnTo>
                    <a:pt x="9234" y="29181"/>
                  </a:lnTo>
                  <a:lnTo>
                    <a:pt x="8106" y="29816"/>
                  </a:lnTo>
                  <a:lnTo>
                    <a:pt x="7260" y="30239"/>
                  </a:lnTo>
                  <a:lnTo>
                    <a:pt x="6414" y="30591"/>
                  </a:lnTo>
                  <a:lnTo>
                    <a:pt x="5498" y="30873"/>
                  </a:lnTo>
                  <a:lnTo>
                    <a:pt x="4582" y="31155"/>
                  </a:lnTo>
                  <a:lnTo>
                    <a:pt x="3666" y="31296"/>
                  </a:lnTo>
                  <a:lnTo>
                    <a:pt x="2679" y="31437"/>
                  </a:lnTo>
                  <a:lnTo>
                    <a:pt x="1763" y="31578"/>
                  </a:lnTo>
                  <a:lnTo>
                    <a:pt x="846" y="31578"/>
                  </a:lnTo>
                  <a:lnTo>
                    <a:pt x="1269" y="31296"/>
                  </a:lnTo>
                  <a:lnTo>
                    <a:pt x="1833" y="31014"/>
                  </a:lnTo>
                  <a:lnTo>
                    <a:pt x="3172" y="30521"/>
                  </a:lnTo>
                  <a:lnTo>
                    <a:pt x="4652" y="30027"/>
                  </a:lnTo>
                  <a:lnTo>
                    <a:pt x="5780" y="29675"/>
                  </a:lnTo>
                  <a:lnTo>
                    <a:pt x="9022" y="28265"/>
                  </a:lnTo>
                  <a:lnTo>
                    <a:pt x="12194" y="26855"/>
                  </a:lnTo>
                  <a:close/>
                  <a:moveTo>
                    <a:pt x="17762" y="20300"/>
                  </a:moveTo>
                  <a:lnTo>
                    <a:pt x="18608" y="21851"/>
                  </a:lnTo>
                  <a:lnTo>
                    <a:pt x="19383" y="23402"/>
                  </a:lnTo>
                  <a:lnTo>
                    <a:pt x="20018" y="25023"/>
                  </a:lnTo>
                  <a:lnTo>
                    <a:pt x="20652" y="26644"/>
                  </a:lnTo>
                  <a:lnTo>
                    <a:pt x="21780" y="29886"/>
                  </a:lnTo>
                  <a:lnTo>
                    <a:pt x="22485" y="31507"/>
                  </a:lnTo>
                  <a:lnTo>
                    <a:pt x="23190" y="33129"/>
                  </a:lnTo>
                  <a:lnTo>
                    <a:pt x="22414" y="32565"/>
                  </a:lnTo>
                  <a:lnTo>
                    <a:pt x="21639" y="31930"/>
                  </a:lnTo>
                  <a:lnTo>
                    <a:pt x="21005" y="31296"/>
                  </a:lnTo>
                  <a:lnTo>
                    <a:pt x="20370" y="30662"/>
                  </a:lnTo>
                  <a:lnTo>
                    <a:pt x="19806" y="29957"/>
                  </a:lnTo>
                  <a:lnTo>
                    <a:pt x="19313" y="29322"/>
                  </a:lnTo>
                  <a:lnTo>
                    <a:pt x="18890" y="28547"/>
                  </a:lnTo>
                  <a:lnTo>
                    <a:pt x="18467" y="27842"/>
                  </a:lnTo>
                  <a:lnTo>
                    <a:pt x="18115" y="26996"/>
                  </a:lnTo>
                  <a:lnTo>
                    <a:pt x="17833" y="26221"/>
                  </a:lnTo>
                  <a:lnTo>
                    <a:pt x="17621" y="25375"/>
                  </a:lnTo>
                  <a:lnTo>
                    <a:pt x="17480" y="24529"/>
                  </a:lnTo>
                  <a:lnTo>
                    <a:pt x="17410" y="23613"/>
                  </a:lnTo>
                  <a:lnTo>
                    <a:pt x="17339" y="22697"/>
                  </a:lnTo>
                  <a:lnTo>
                    <a:pt x="17339" y="21710"/>
                  </a:lnTo>
                  <a:lnTo>
                    <a:pt x="17480" y="20723"/>
                  </a:lnTo>
                  <a:lnTo>
                    <a:pt x="17480" y="21569"/>
                  </a:lnTo>
                  <a:lnTo>
                    <a:pt x="17480" y="22415"/>
                  </a:lnTo>
                  <a:lnTo>
                    <a:pt x="17551" y="23190"/>
                  </a:lnTo>
                  <a:lnTo>
                    <a:pt x="17692" y="24036"/>
                  </a:lnTo>
                  <a:lnTo>
                    <a:pt x="18115" y="25587"/>
                  </a:lnTo>
                  <a:lnTo>
                    <a:pt x="18608" y="27137"/>
                  </a:lnTo>
                  <a:lnTo>
                    <a:pt x="19172" y="28618"/>
                  </a:lnTo>
                  <a:lnTo>
                    <a:pt x="19524" y="29393"/>
                  </a:lnTo>
                  <a:lnTo>
                    <a:pt x="19736" y="29675"/>
                  </a:lnTo>
                  <a:lnTo>
                    <a:pt x="19877" y="29745"/>
                  </a:lnTo>
                  <a:lnTo>
                    <a:pt x="20159" y="29816"/>
                  </a:lnTo>
                  <a:lnTo>
                    <a:pt x="20511" y="29886"/>
                  </a:lnTo>
                  <a:lnTo>
                    <a:pt x="20652" y="29886"/>
                  </a:lnTo>
                  <a:lnTo>
                    <a:pt x="20723" y="29745"/>
                  </a:lnTo>
                  <a:lnTo>
                    <a:pt x="20793" y="29604"/>
                  </a:lnTo>
                  <a:lnTo>
                    <a:pt x="20723" y="29393"/>
                  </a:lnTo>
                  <a:lnTo>
                    <a:pt x="19806" y="27137"/>
                  </a:lnTo>
                  <a:lnTo>
                    <a:pt x="19031" y="24882"/>
                  </a:lnTo>
                  <a:lnTo>
                    <a:pt x="18397" y="22626"/>
                  </a:lnTo>
                  <a:lnTo>
                    <a:pt x="17762" y="20300"/>
                  </a:lnTo>
                  <a:close/>
                  <a:moveTo>
                    <a:pt x="10503" y="36723"/>
                  </a:moveTo>
                  <a:lnTo>
                    <a:pt x="10080" y="37569"/>
                  </a:lnTo>
                  <a:lnTo>
                    <a:pt x="9516" y="38697"/>
                  </a:lnTo>
                  <a:lnTo>
                    <a:pt x="9304" y="39261"/>
                  </a:lnTo>
                  <a:lnTo>
                    <a:pt x="9163" y="39825"/>
                  </a:lnTo>
                  <a:lnTo>
                    <a:pt x="9093" y="40036"/>
                  </a:lnTo>
                  <a:lnTo>
                    <a:pt x="9163" y="40248"/>
                  </a:lnTo>
                  <a:lnTo>
                    <a:pt x="9234" y="40388"/>
                  </a:lnTo>
                  <a:lnTo>
                    <a:pt x="9304" y="40529"/>
                  </a:lnTo>
                  <a:lnTo>
                    <a:pt x="9516" y="40600"/>
                  </a:lnTo>
                  <a:lnTo>
                    <a:pt x="9657" y="40529"/>
                  </a:lnTo>
                  <a:lnTo>
                    <a:pt x="9868" y="40459"/>
                  </a:lnTo>
                  <a:lnTo>
                    <a:pt x="10009" y="40248"/>
                  </a:lnTo>
                  <a:lnTo>
                    <a:pt x="10362" y="39754"/>
                  </a:lnTo>
                  <a:lnTo>
                    <a:pt x="10714" y="39120"/>
                  </a:lnTo>
                  <a:lnTo>
                    <a:pt x="11278" y="37851"/>
                  </a:lnTo>
                  <a:lnTo>
                    <a:pt x="11630" y="37005"/>
                  </a:lnTo>
                  <a:lnTo>
                    <a:pt x="12053" y="37569"/>
                  </a:lnTo>
                  <a:lnTo>
                    <a:pt x="12406" y="38274"/>
                  </a:lnTo>
                  <a:lnTo>
                    <a:pt x="12547" y="38626"/>
                  </a:lnTo>
                  <a:lnTo>
                    <a:pt x="12617" y="38979"/>
                  </a:lnTo>
                  <a:lnTo>
                    <a:pt x="12617" y="39331"/>
                  </a:lnTo>
                  <a:lnTo>
                    <a:pt x="12617" y="39684"/>
                  </a:lnTo>
                  <a:lnTo>
                    <a:pt x="12476" y="40248"/>
                  </a:lnTo>
                  <a:lnTo>
                    <a:pt x="12265" y="40741"/>
                  </a:lnTo>
                  <a:lnTo>
                    <a:pt x="11983" y="41305"/>
                  </a:lnTo>
                  <a:lnTo>
                    <a:pt x="11630" y="41869"/>
                  </a:lnTo>
                  <a:lnTo>
                    <a:pt x="11207" y="42433"/>
                  </a:lnTo>
                  <a:lnTo>
                    <a:pt x="10714" y="42996"/>
                  </a:lnTo>
                  <a:lnTo>
                    <a:pt x="9657" y="44054"/>
                  </a:lnTo>
                  <a:lnTo>
                    <a:pt x="8458" y="45040"/>
                  </a:lnTo>
                  <a:lnTo>
                    <a:pt x="7824" y="45463"/>
                  </a:lnTo>
                  <a:lnTo>
                    <a:pt x="7260" y="45816"/>
                  </a:lnTo>
                  <a:lnTo>
                    <a:pt x="6626" y="46098"/>
                  </a:lnTo>
                  <a:lnTo>
                    <a:pt x="6062" y="46380"/>
                  </a:lnTo>
                  <a:lnTo>
                    <a:pt x="5498" y="46521"/>
                  </a:lnTo>
                  <a:lnTo>
                    <a:pt x="5005" y="46591"/>
                  </a:lnTo>
                  <a:lnTo>
                    <a:pt x="5287" y="45181"/>
                  </a:lnTo>
                  <a:lnTo>
                    <a:pt x="5639" y="43772"/>
                  </a:lnTo>
                  <a:lnTo>
                    <a:pt x="6062" y="42292"/>
                  </a:lnTo>
                  <a:lnTo>
                    <a:pt x="6626" y="40952"/>
                  </a:lnTo>
                  <a:lnTo>
                    <a:pt x="6978" y="40248"/>
                  </a:lnTo>
                  <a:lnTo>
                    <a:pt x="7331" y="39613"/>
                  </a:lnTo>
                  <a:lnTo>
                    <a:pt x="7754" y="39049"/>
                  </a:lnTo>
                  <a:lnTo>
                    <a:pt x="8177" y="38485"/>
                  </a:lnTo>
                  <a:lnTo>
                    <a:pt x="8670" y="37992"/>
                  </a:lnTo>
                  <a:lnTo>
                    <a:pt x="9234" y="37499"/>
                  </a:lnTo>
                  <a:lnTo>
                    <a:pt x="9868" y="37076"/>
                  </a:lnTo>
                  <a:lnTo>
                    <a:pt x="10503" y="36723"/>
                  </a:lnTo>
                  <a:close/>
                  <a:moveTo>
                    <a:pt x="19947" y="1"/>
                  </a:moveTo>
                  <a:lnTo>
                    <a:pt x="19877" y="706"/>
                  </a:lnTo>
                  <a:lnTo>
                    <a:pt x="19806" y="1552"/>
                  </a:lnTo>
                  <a:lnTo>
                    <a:pt x="19665" y="3455"/>
                  </a:lnTo>
                  <a:lnTo>
                    <a:pt x="19595" y="4441"/>
                  </a:lnTo>
                  <a:lnTo>
                    <a:pt x="19454" y="5358"/>
                  </a:lnTo>
                  <a:lnTo>
                    <a:pt x="19242" y="6133"/>
                  </a:lnTo>
                  <a:lnTo>
                    <a:pt x="19102" y="6485"/>
                  </a:lnTo>
                  <a:lnTo>
                    <a:pt x="18961" y="6767"/>
                  </a:lnTo>
                  <a:lnTo>
                    <a:pt x="18679" y="7120"/>
                  </a:lnTo>
                  <a:lnTo>
                    <a:pt x="18397" y="7331"/>
                  </a:lnTo>
                  <a:lnTo>
                    <a:pt x="18115" y="7472"/>
                  </a:lnTo>
                  <a:lnTo>
                    <a:pt x="17833" y="7543"/>
                  </a:lnTo>
                  <a:lnTo>
                    <a:pt x="16071" y="7543"/>
                  </a:lnTo>
                  <a:lnTo>
                    <a:pt x="15225" y="7613"/>
                  </a:lnTo>
                  <a:lnTo>
                    <a:pt x="14379" y="7754"/>
                  </a:lnTo>
                  <a:lnTo>
                    <a:pt x="12687" y="8177"/>
                  </a:lnTo>
                  <a:lnTo>
                    <a:pt x="10362" y="8882"/>
                  </a:lnTo>
                  <a:lnTo>
                    <a:pt x="8881" y="9305"/>
                  </a:lnTo>
                  <a:lnTo>
                    <a:pt x="7472" y="9869"/>
                  </a:lnTo>
                  <a:lnTo>
                    <a:pt x="6062" y="10503"/>
                  </a:lnTo>
                  <a:lnTo>
                    <a:pt x="5357" y="10856"/>
                  </a:lnTo>
                  <a:lnTo>
                    <a:pt x="4793" y="11208"/>
                  </a:lnTo>
                  <a:lnTo>
                    <a:pt x="4229" y="11631"/>
                  </a:lnTo>
                  <a:lnTo>
                    <a:pt x="3736" y="12054"/>
                  </a:lnTo>
                  <a:lnTo>
                    <a:pt x="3313" y="12477"/>
                  </a:lnTo>
                  <a:lnTo>
                    <a:pt x="3031" y="12900"/>
                  </a:lnTo>
                  <a:lnTo>
                    <a:pt x="2820" y="12970"/>
                  </a:lnTo>
                  <a:lnTo>
                    <a:pt x="2749" y="13182"/>
                  </a:lnTo>
                  <a:lnTo>
                    <a:pt x="2820" y="13675"/>
                  </a:lnTo>
                  <a:lnTo>
                    <a:pt x="3031" y="13604"/>
                  </a:lnTo>
                  <a:lnTo>
                    <a:pt x="5921" y="13604"/>
                  </a:lnTo>
                  <a:lnTo>
                    <a:pt x="9586" y="13675"/>
                  </a:lnTo>
                  <a:lnTo>
                    <a:pt x="10714" y="13604"/>
                  </a:lnTo>
                  <a:lnTo>
                    <a:pt x="11912" y="13463"/>
                  </a:lnTo>
                  <a:lnTo>
                    <a:pt x="13110" y="13252"/>
                  </a:lnTo>
                  <a:lnTo>
                    <a:pt x="14238" y="12970"/>
                  </a:lnTo>
                  <a:lnTo>
                    <a:pt x="15366" y="12618"/>
                  </a:lnTo>
                  <a:lnTo>
                    <a:pt x="16494" y="12124"/>
                  </a:lnTo>
                  <a:lnTo>
                    <a:pt x="17480" y="11490"/>
                  </a:lnTo>
                  <a:lnTo>
                    <a:pt x="17974" y="11137"/>
                  </a:lnTo>
                  <a:lnTo>
                    <a:pt x="18397" y="10785"/>
                  </a:lnTo>
                  <a:lnTo>
                    <a:pt x="17974" y="14098"/>
                  </a:lnTo>
                  <a:lnTo>
                    <a:pt x="17621" y="16212"/>
                  </a:lnTo>
                  <a:lnTo>
                    <a:pt x="17269" y="18327"/>
                  </a:lnTo>
                  <a:lnTo>
                    <a:pt x="16776" y="20441"/>
                  </a:lnTo>
                  <a:lnTo>
                    <a:pt x="16494" y="21428"/>
                  </a:lnTo>
                  <a:lnTo>
                    <a:pt x="16212" y="22274"/>
                  </a:lnTo>
                  <a:lnTo>
                    <a:pt x="15859" y="23120"/>
                  </a:lnTo>
                  <a:lnTo>
                    <a:pt x="15436" y="23825"/>
                  </a:lnTo>
                  <a:lnTo>
                    <a:pt x="15013" y="24389"/>
                  </a:lnTo>
                  <a:lnTo>
                    <a:pt x="14591" y="24811"/>
                  </a:lnTo>
                  <a:lnTo>
                    <a:pt x="14309" y="24952"/>
                  </a:lnTo>
                  <a:lnTo>
                    <a:pt x="14027" y="25093"/>
                  </a:lnTo>
                  <a:lnTo>
                    <a:pt x="13322" y="25234"/>
                  </a:lnTo>
                  <a:lnTo>
                    <a:pt x="12617" y="25305"/>
                  </a:lnTo>
                  <a:lnTo>
                    <a:pt x="10150" y="25305"/>
                  </a:lnTo>
                  <a:lnTo>
                    <a:pt x="9375" y="25375"/>
                  </a:lnTo>
                  <a:lnTo>
                    <a:pt x="8670" y="25516"/>
                  </a:lnTo>
                  <a:lnTo>
                    <a:pt x="7824" y="25798"/>
                  </a:lnTo>
                  <a:lnTo>
                    <a:pt x="6978" y="26151"/>
                  </a:lnTo>
                  <a:lnTo>
                    <a:pt x="6203" y="26503"/>
                  </a:lnTo>
                  <a:lnTo>
                    <a:pt x="5428" y="26926"/>
                  </a:lnTo>
                  <a:lnTo>
                    <a:pt x="4652" y="27349"/>
                  </a:lnTo>
                  <a:lnTo>
                    <a:pt x="3948" y="27842"/>
                  </a:lnTo>
                  <a:lnTo>
                    <a:pt x="2538" y="28970"/>
                  </a:lnTo>
                  <a:lnTo>
                    <a:pt x="1481" y="29816"/>
                  </a:lnTo>
                  <a:lnTo>
                    <a:pt x="705" y="30521"/>
                  </a:lnTo>
                  <a:lnTo>
                    <a:pt x="212" y="31085"/>
                  </a:lnTo>
                  <a:lnTo>
                    <a:pt x="71" y="31366"/>
                  </a:lnTo>
                  <a:lnTo>
                    <a:pt x="0" y="31507"/>
                  </a:lnTo>
                  <a:lnTo>
                    <a:pt x="0" y="31648"/>
                  </a:lnTo>
                  <a:lnTo>
                    <a:pt x="141" y="31789"/>
                  </a:lnTo>
                  <a:lnTo>
                    <a:pt x="353" y="31930"/>
                  </a:lnTo>
                  <a:lnTo>
                    <a:pt x="635" y="32001"/>
                  </a:lnTo>
                  <a:lnTo>
                    <a:pt x="1622" y="32071"/>
                  </a:lnTo>
                  <a:lnTo>
                    <a:pt x="2961" y="32001"/>
                  </a:lnTo>
                  <a:lnTo>
                    <a:pt x="3807" y="31930"/>
                  </a:lnTo>
                  <a:lnTo>
                    <a:pt x="4652" y="31860"/>
                  </a:lnTo>
                  <a:lnTo>
                    <a:pt x="5498" y="31648"/>
                  </a:lnTo>
                  <a:lnTo>
                    <a:pt x="6273" y="31437"/>
                  </a:lnTo>
                  <a:lnTo>
                    <a:pt x="7049" y="31226"/>
                  </a:lnTo>
                  <a:lnTo>
                    <a:pt x="7824" y="30873"/>
                  </a:lnTo>
                  <a:lnTo>
                    <a:pt x="9304" y="30168"/>
                  </a:lnTo>
                  <a:lnTo>
                    <a:pt x="10784" y="29322"/>
                  </a:lnTo>
                  <a:lnTo>
                    <a:pt x="12124" y="28336"/>
                  </a:lnTo>
                  <a:lnTo>
                    <a:pt x="13392" y="27278"/>
                  </a:lnTo>
                  <a:lnTo>
                    <a:pt x="14661" y="26151"/>
                  </a:lnTo>
                  <a:lnTo>
                    <a:pt x="13956" y="28265"/>
                  </a:lnTo>
                  <a:lnTo>
                    <a:pt x="13322" y="30450"/>
                  </a:lnTo>
                  <a:lnTo>
                    <a:pt x="12899" y="31507"/>
                  </a:lnTo>
                  <a:lnTo>
                    <a:pt x="12476" y="32565"/>
                  </a:lnTo>
                  <a:lnTo>
                    <a:pt x="12053" y="33551"/>
                  </a:lnTo>
                  <a:lnTo>
                    <a:pt x="11489" y="34468"/>
                  </a:lnTo>
                  <a:lnTo>
                    <a:pt x="11137" y="35032"/>
                  </a:lnTo>
                  <a:lnTo>
                    <a:pt x="10714" y="35455"/>
                  </a:lnTo>
                  <a:lnTo>
                    <a:pt x="10221" y="35877"/>
                  </a:lnTo>
                  <a:lnTo>
                    <a:pt x="9727" y="36159"/>
                  </a:lnTo>
                  <a:lnTo>
                    <a:pt x="8740" y="36864"/>
                  </a:lnTo>
                  <a:lnTo>
                    <a:pt x="8247" y="37287"/>
                  </a:lnTo>
                  <a:lnTo>
                    <a:pt x="7683" y="37781"/>
                  </a:lnTo>
                  <a:lnTo>
                    <a:pt x="7331" y="38133"/>
                  </a:lnTo>
                  <a:lnTo>
                    <a:pt x="6978" y="38697"/>
                  </a:lnTo>
                  <a:lnTo>
                    <a:pt x="6133" y="40107"/>
                  </a:lnTo>
                  <a:lnTo>
                    <a:pt x="5216" y="41798"/>
                  </a:lnTo>
                  <a:lnTo>
                    <a:pt x="4864" y="42644"/>
                  </a:lnTo>
                  <a:lnTo>
                    <a:pt x="4511" y="43490"/>
                  </a:lnTo>
                  <a:lnTo>
                    <a:pt x="4300" y="44336"/>
                  </a:lnTo>
                  <a:lnTo>
                    <a:pt x="4159" y="45111"/>
                  </a:lnTo>
                  <a:lnTo>
                    <a:pt x="4159" y="45816"/>
                  </a:lnTo>
                  <a:lnTo>
                    <a:pt x="4159" y="46098"/>
                  </a:lnTo>
                  <a:lnTo>
                    <a:pt x="4229" y="46380"/>
                  </a:lnTo>
                  <a:lnTo>
                    <a:pt x="4370" y="46591"/>
                  </a:lnTo>
                  <a:lnTo>
                    <a:pt x="4511" y="46803"/>
                  </a:lnTo>
                  <a:lnTo>
                    <a:pt x="4723" y="46944"/>
                  </a:lnTo>
                  <a:lnTo>
                    <a:pt x="4934" y="47084"/>
                  </a:lnTo>
                  <a:lnTo>
                    <a:pt x="5216" y="47155"/>
                  </a:lnTo>
                  <a:lnTo>
                    <a:pt x="5992" y="47155"/>
                  </a:lnTo>
                  <a:lnTo>
                    <a:pt x="6414" y="47014"/>
                  </a:lnTo>
                  <a:lnTo>
                    <a:pt x="7049" y="46803"/>
                  </a:lnTo>
                  <a:lnTo>
                    <a:pt x="7683" y="46521"/>
                  </a:lnTo>
                  <a:lnTo>
                    <a:pt x="8388" y="46168"/>
                  </a:lnTo>
                  <a:lnTo>
                    <a:pt x="9093" y="45745"/>
                  </a:lnTo>
                  <a:lnTo>
                    <a:pt x="9798" y="45252"/>
                  </a:lnTo>
                  <a:lnTo>
                    <a:pt x="10432" y="44688"/>
                  </a:lnTo>
                  <a:lnTo>
                    <a:pt x="11066" y="44124"/>
                  </a:lnTo>
                  <a:lnTo>
                    <a:pt x="11630" y="43490"/>
                  </a:lnTo>
                  <a:lnTo>
                    <a:pt x="12194" y="42855"/>
                  </a:lnTo>
                  <a:lnTo>
                    <a:pt x="12687" y="42151"/>
                  </a:lnTo>
                  <a:lnTo>
                    <a:pt x="13040" y="41446"/>
                  </a:lnTo>
                  <a:lnTo>
                    <a:pt x="13392" y="40741"/>
                  </a:lnTo>
                  <a:lnTo>
                    <a:pt x="13604" y="40036"/>
                  </a:lnTo>
                  <a:lnTo>
                    <a:pt x="13674" y="39261"/>
                  </a:lnTo>
                  <a:lnTo>
                    <a:pt x="13674" y="38556"/>
                  </a:lnTo>
                  <a:lnTo>
                    <a:pt x="13533" y="37851"/>
                  </a:lnTo>
                  <a:lnTo>
                    <a:pt x="13392" y="37640"/>
                  </a:lnTo>
                  <a:lnTo>
                    <a:pt x="13181" y="37358"/>
                  </a:lnTo>
                  <a:lnTo>
                    <a:pt x="12758" y="36794"/>
                  </a:lnTo>
                  <a:lnTo>
                    <a:pt x="12335" y="36300"/>
                  </a:lnTo>
                  <a:lnTo>
                    <a:pt x="12194" y="36018"/>
                  </a:lnTo>
                  <a:lnTo>
                    <a:pt x="12124" y="35807"/>
                  </a:lnTo>
                  <a:lnTo>
                    <a:pt x="12194" y="35455"/>
                  </a:lnTo>
                  <a:lnTo>
                    <a:pt x="12335" y="34961"/>
                  </a:lnTo>
                  <a:lnTo>
                    <a:pt x="12828" y="33763"/>
                  </a:lnTo>
                  <a:lnTo>
                    <a:pt x="13815" y="31719"/>
                  </a:lnTo>
                  <a:lnTo>
                    <a:pt x="14591" y="29675"/>
                  </a:lnTo>
                  <a:lnTo>
                    <a:pt x="15295" y="27560"/>
                  </a:lnTo>
                  <a:lnTo>
                    <a:pt x="16000" y="25516"/>
                  </a:lnTo>
                  <a:lnTo>
                    <a:pt x="16635" y="23402"/>
                  </a:lnTo>
                  <a:lnTo>
                    <a:pt x="16635" y="24177"/>
                  </a:lnTo>
                  <a:lnTo>
                    <a:pt x="16705" y="24952"/>
                  </a:lnTo>
                  <a:lnTo>
                    <a:pt x="16846" y="25728"/>
                  </a:lnTo>
                  <a:lnTo>
                    <a:pt x="16987" y="26503"/>
                  </a:lnTo>
                  <a:lnTo>
                    <a:pt x="17198" y="27208"/>
                  </a:lnTo>
                  <a:lnTo>
                    <a:pt x="17480" y="27983"/>
                  </a:lnTo>
                  <a:lnTo>
                    <a:pt x="17762" y="28688"/>
                  </a:lnTo>
                  <a:lnTo>
                    <a:pt x="18115" y="29393"/>
                  </a:lnTo>
                  <a:lnTo>
                    <a:pt x="18538" y="30027"/>
                  </a:lnTo>
                  <a:lnTo>
                    <a:pt x="18961" y="30662"/>
                  </a:lnTo>
                  <a:lnTo>
                    <a:pt x="19454" y="31296"/>
                  </a:lnTo>
                  <a:lnTo>
                    <a:pt x="20018" y="31860"/>
                  </a:lnTo>
                  <a:lnTo>
                    <a:pt x="20582" y="32353"/>
                  </a:lnTo>
                  <a:lnTo>
                    <a:pt x="21216" y="32847"/>
                  </a:lnTo>
                  <a:lnTo>
                    <a:pt x="21850" y="33270"/>
                  </a:lnTo>
                  <a:lnTo>
                    <a:pt x="22555" y="33622"/>
                  </a:lnTo>
                  <a:lnTo>
                    <a:pt x="23049" y="33904"/>
                  </a:lnTo>
                  <a:lnTo>
                    <a:pt x="23612" y="34045"/>
                  </a:lnTo>
                  <a:lnTo>
                    <a:pt x="23894" y="34115"/>
                  </a:lnTo>
                  <a:lnTo>
                    <a:pt x="24106" y="34115"/>
                  </a:lnTo>
                  <a:lnTo>
                    <a:pt x="24317" y="34045"/>
                  </a:lnTo>
                  <a:lnTo>
                    <a:pt x="24458" y="33833"/>
                  </a:lnTo>
                  <a:lnTo>
                    <a:pt x="24458" y="33692"/>
                  </a:lnTo>
                  <a:lnTo>
                    <a:pt x="24458" y="33411"/>
                  </a:lnTo>
                  <a:lnTo>
                    <a:pt x="24247" y="32635"/>
                  </a:lnTo>
                  <a:lnTo>
                    <a:pt x="23965" y="31719"/>
                  </a:lnTo>
                  <a:lnTo>
                    <a:pt x="23542" y="30591"/>
                  </a:lnTo>
                  <a:lnTo>
                    <a:pt x="22767" y="28547"/>
                  </a:lnTo>
                  <a:lnTo>
                    <a:pt x="22203" y="27137"/>
                  </a:lnTo>
                  <a:lnTo>
                    <a:pt x="21780" y="25798"/>
                  </a:lnTo>
                  <a:lnTo>
                    <a:pt x="21216" y="24389"/>
                  </a:lnTo>
                  <a:lnTo>
                    <a:pt x="20652" y="23120"/>
                  </a:lnTo>
                  <a:lnTo>
                    <a:pt x="19877" y="21851"/>
                  </a:lnTo>
                  <a:lnTo>
                    <a:pt x="19454" y="21146"/>
                  </a:lnTo>
                  <a:lnTo>
                    <a:pt x="19102" y="20653"/>
                  </a:lnTo>
                  <a:lnTo>
                    <a:pt x="18467" y="19878"/>
                  </a:lnTo>
                  <a:lnTo>
                    <a:pt x="18256" y="19455"/>
                  </a:lnTo>
                  <a:lnTo>
                    <a:pt x="18115" y="19032"/>
                  </a:lnTo>
                  <a:lnTo>
                    <a:pt x="18044" y="18468"/>
                  </a:lnTo>
                  <a:lnTo>
                    <a:pt x="18044" y="17763"/>
                  </a:lnTo>
                  <a:lnTo>
                    <a:pt x="18185" y="16283"/>
                  </a:lnTo>
                  <a:lnTo>
                    <a:pt x="18397" y="14732"/>
                  </a:lnTo>
                  <a:lnTo>
                    <a:pt x="19031" y="11701"/>
                  </a:lnTo>
                  <a:lnTo>
                    <a:pt x="19595" y="8671"/>
                  </a:lnTo>
                  <a:lnTo>
                    <a:pt x="19877" y="7120"/>
                  </a:lnTo>
                  <a:lnTo>
                    <a:pt x="20018" y="5640"/>
                  </a:lnTo>
                  <a:lnTo>
                    <a:pt x="20370" y="6767"/>
                  </a:lnTo>
                  <a:lnTo>
                    <a:pt x="20793" y="7825"/>
                  </a:lnTo>
                  <a:lnTo>
                    <a:pt x="21286" y="8741"/>
                  </a:lnTo>
                  <a:lnTo>
                    <a:pt x="21921" y="9587"/>
                  </a:lnTo>
                  <a:lnTo>
                    <a:pt x="22555" y="10433"/>
                  </a:lnTo>
                  <a:lnTo>
                    <a:pt x="23331" y="11278"/>
                  </a:lnTo>
                  <a:lnTo>
                    <a:pt x="24811" y="12900"/>
                  </a:lnTo>
                  <a:lnTo>
                    <a:pt x="25868" y="14239"/>
                  </a:lnTo>
                  <a:lnTo>
                    <a:pt x="26432" y="14944"/>
                  </a:lnTo>
                  <a:lnTo>
                    <a:pt x="27066" y="15507"/>
                  </a:lnTo>
                  <a:lnTo>
                    <a:pt x="27348" y="15789"/>
                  </a:lnTo>
                  <a:lnTo>
                    <a:pt x="27701" y="15930"/>
                  </a:lnTo>
                  <a:lnTo>
                    <a:pt x="27982" y="16001"/>
                  </a:lnTo>
                  <a:lnTo>
                    <a:pt x="28194" y="15930"/>
                  </a:lnTo>
                  <a:lnTo>
                    <a:pt x="28476" y="15860"/>
                  </a:lnTo>
                  <a:lnTo>
                    <a:pt x="28687" y="15578"/>
                  </a:lnTo>
                  <a:lnTo>
                    <a:pt x="28899" y="15226"/>
                  </a:lnTo>
                  <a:lnTo>
                    <a:pt x="29110" y="14662"/>
                  </a:lnTo>
                  <a:lnTo>
                    <a:pt x="29181" y="14168"/>
                  </a:lnTo>
                  <a:lnTo>
                    <a:pt x="29251" y="13675"/>
                  </a:lnTo>
                  <a:lnTo>
                    <a:pt x="29251" y="13111"/>
                  </a:lnTo>
                  <a:lnTo>
                    <a:pt x="29181" y="12477"/>
                  </a:lnTo>
                  <a:lnTo>
                    <a:pt x="28969" y="11278"/>
                  </a:lnTo>
                  <a:lnTo>
                    <a:pt x="28617" y="10080"/>
                  </a:lnTo>
                  <a:lnTo>
                    <a:pt x="28123" y="8811"/>
                  </a:lnTo>
                  <a:lnTo>
                    <a:pt x="27630" y="7684"/>
                  </a:lnTo>
                  <a:lnTo>
                    <a:pt x="27066" y="6626"/>
                  </a:lnTo>
                  <a:lnTo>
                    <a:pt x="26573" y="5781"/>
                  </a:lnTo>
                  <a:lnTo>
                    <a:pt x="26150" y="5217"/>
                  </a:lnTo>
                  <a:lnTo>
                    <a:pt x="25516" y="4512"/>
                  </a:lnTo>
                  <a:lnTo>
                    <a:pt x="24670" y="3807"/>
                  </a:lnTo>
                  <a:lnTo>
                    <a:pt x="23753" y="3102"/>
                  </a:lnTo>
                  <a:lnTo>
                    <a:pt x="22767" y="2538"/>
                  </a:lnTo>
                  <a:lnTo>
                    <a:pt x="22273" y="2256"/>
                  </a:lnTo>
                  <a:lnTo>
                    <a:pt x="21780" y="2115"/>
                  </a:lnTo>
                  <a:lnTo>
                    <a:pt x="21357" y="2045"/>
                  </a:lnTo>
                  <a:lnTo>
                    <a:pt x="20934" y="2045"/>
                  </a:lnTo>
                  <a:lnTo>
                    <a:pt x="20511" y="2186"/>
                  </a:lnTo>
                  <a:lnTo>
                    <a:pt x="20229" y="2397"/>
                  </a:lnTo>
                  <a:lnTo>
                    <a:pt x="20088" y="1129"/>
                  </a:lnTo>
                  <a:lnTo>
                    <a:pt x="19947" y="1"/>
                  </a:lnTo>
                  <a:close/>
                </a:path>
              </a:pathLst>
            </a:custGeom>
            <a:solidFill>
              <a:srgbClr val="BDCC6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12" name="Shape 12"/>
            <p:cNvGrpSpPr/>
            <p:nvPr/>
          </p:nvGrpSpPr>
          <p:grpSpPr>
            <a:xfrm>
              <a:off x="818425" y="1334150"/>
              <a:ext cx="925100" cy="1370950"/>
              <a:chOff x="3112200" y="1334150"/>
              <a:chExt cx="925100" cy="1370950"/>
            </a:xfrm>
          </p:grpSpPr>
          <p:sp>
            <p:nvSpPr>
              <p:cNvPr id="13" name="Shape 13"/>
              <p:cNvSpPr/>
              <p:nvPr/>
            </p:nvSpPr>
            <p:spPr>
              <a:xfrm>
                <a:off x="3173850" y="1334150"/>
                <a:ext cx="819400" cy="1279300"/>
              </a:xfrm>
              <a:custGeom>
                <a:avLst/>
                <a:gdLst/>
                <a:ahLst/>
                <a:cxnLst/>
                <a:rect l="0" t="0" r="0" b="0"/>
                <a:pathLst>
                  <a:path w="32776" h="51172" extrusionOk="0">
                    <a:moveTo>
                      <a:pt x="15155" y="0"/>
                    </a:moveTo>
                    <a:lnTo>
                      <a:pt x="15026" y="431"/>
                    </a:lnTo>
                    <a:lnTo>
                      <a:pt x="15084" y="353"/>
                    </a:lnTo>
                    <a:lnTo>
                      <a:pt x="15155" y="0"/>
                    </a:lnTo>
                    <a:close/>
                    <a:moveTo>
                      <a:pt x="15026" y="431"/>
                    </a:moveTo>
                    <a:lnTo>
                      <a:pt x="14873" y="635"/>
                    </a:lnTo>
                    <a:lnTo>
                      <a:pt x="14380" y="1339"/>
                    </a:lnTo>
                    <a:lnTo>
                      <a:pt x="13957" y="2044"/>
                    </a:lnTo>
                    <a:lnTo>
                      <a:pt x="13745" y="2397"/>
                    </a:lnTo>
                    <a:lnTo>
                      <a:pt x="13604" y="2820"/>
                    </a:lnTo>
                    <a:lnTo>
                      <a:pt x="13252" y="3947"/>
                    </a:lnTo>
                    <a:lnTo>
                      <a:pt x="13040" y="5146"/>
                    </a:lnTo>
                    <a:lnTo>
                      <a:pt x="12970" y="6273"/>
                    </a:lnTo>
                    <a:lnTo>
                      <a:pt x="12899" y="7472"/>
                    </a:lnTo>
                    <a:lnTo>
                      <a:pt x="12970" y="8670"/>
                    </a:lnTo>
                    <a:lnTo>
                      <a:pt x="13181" y="9798"/>
                    </a:lnTo>
                    <a:lnTo>
                      <a:pt x="13463" y="10996"/>
                    </a:lnTo>
                    <a:lnTo>
                      <a:pt x="13816" y="12124"/>
                    </a:lnTo>
                    <a:lnTo>
                      <a:pt x="14098" y="13251"/>
                    </a:lnTo>
                    <a:lnTo>
                      <a:pt x="14380" y="14379"/>
                    </a:lnTo>
                    <a:lnTo>
                      <a:pt x="14591" y="15436"/>
                    </a:lnTo>
                    <a:lnTo>
                      <a:pt x="14662" y="16564"/>
                    </a:lnTo>
                    <a:lnTo>
                      <a:pt x="14662" y="17128"/>
                    </a:lnTo>
                    <a:lnTo>
                      <a:pt x="14591" y="17692"/>
                    </a:lnTo>
                    <a:lnTo>
                      <a:pt x="14380" y="18115"/>
                    </a:lnTo>
                    <a:lnTo>
                      <a:pt x="14168" y="18538"/>
                    </a:lnTo>
                    <a:lnTo>
                      <a:pt x="13886" y="18820"/>
                    </a:lnTo>
                    <a:lnTo>
                      <a:pt x="13604" y="19172"/>
                    </a:lnTo>
                    <a:lnTo>
                      <a:pt x="13252" y="19383"/>
                    </a:lnTo>
                    <a:lnTo>
                      <a:pt x="12829" y="19595"/>
                    </a:lnTo>
                    <a:lnTo>
                      <a:pt x="11983" y="19947"/>
                    </a:lnTo>
                    <a:lnTo>
                      <a:pt x="10996" y="20229"/>
                    </a:lnTo>
                    <a:lnTo>
                      <a:pt x="9023" y="20652"/>
                    </a:lnTo>
                    <a:lnTo>
                      <a:pt x="7190" y="21146"/>
                    </a:lnTo>
                    <a:lnTo>
                      <a:pt x="4018" y="22132"/>
                    </a:lnTo>
                    <a:lnTo>
                      <a:pt x="2468" y="22696"/>
                    </a:lnTo>
                    <a:lnTo>
                      <a:pt x="1129" y="23260"/>
                    </a:lnTo>
                    <a:lnTo>
                      <a:pt x="635" y="23472"/>
                    </a:lnTo>
                    <a:lnTo>
                      <a:pt x="212" y="23754"/>
                    </a:lnTo>
                    <a:lnTo>
                      <a:pt x="1" y="23965"/>
                    </a:lnTo>
                    <a:lnTo>
                      <a:pt x="1" y="24035"/>
                    </a:lnTo>
                    <a:lnTo>
                      <a:pt x="1" y="24106"/>
                    </a:lnTo>
                    <a:lnTo>
                      <a:pt x="494" y="23965"/>
                    </a:lnTo>
                    <a:lnTo>
                      <a:pt x="1763" y="23613"/>
                    </a:lnTo>
                    <a:lnTo>
                      <a:pt x="5851" y="22555"/>
                    </a:lnTo>
                    <a:lnTo>
                      <a:pt x="10080" y="21568"/>
                    </a:lnTo>
                    <a:lnTo>
                      <a:pt x="12477" y="21075"/>
                    </a:lnTo>
                    <a:lnTo>
                      <a:pt x="11490" y="23331"/>
                    </a:lnTo>
                    <a:lnTo>
                      <a:pt x="10785" y="25163"/>
                    </a:lnTo>
                    <a:lnTo>
                      <a:pt x="10010" y="27207"/>
                    </a:lnTo>
                    <a:lnTo>
                      <a:pt x="9305" y="29251"/>
                    </a:lnTo>
                    <a:lnTo>
                      <a:pt x="8811" y="31013"/>
                    </a:lnTo>
                    <a:lnTo>
                      <a:pt x="8670" y="31718"/>
                    </a:lnTo>
                    <a:lnTo>
                      <a:pt x="8670" y="32353"/>
                    </a:lnTo>
                    <a:lnTo>
                      <a:pt x="8670" y="32705"/>
                    </a:lnTo>
                    <a:lnTo>
                      <a:pt x="8741" y="32846"/>
                    </a:lnTo>
                    <a:lnTo>
                      <a:pt x="8882" y="32916"/>
                    </a:lnTo>
                    <a:lnTo>
                      <a:pt x="8952" y="32916"/>
                    </a:lnTo>
                    <a:lnTo>
                      <a:pt x="9093" y="32705"/>
                    </a:lnTo>
                    <a:lnTo>
                      <a:pt x="9446" y="32071"/>
                    </a:lnTo>
                    <a:lnTo>
                      <a:pt x="10362" y="29815"/>
                    </a:lnTo>
                    <a:lnTo>
                      <a:pt x="11701" y="26220"/>
                    </a:lnTo>
                    <a:lnTo>
                      <a:pt x="11983" y="27207"/>
                    </a:lnTo>
                    <a:lnTo>
                      <a:pt x="12265" y="28265"/>
                    </a:lnTo>
                    <a:lnTo>
                      <a:pt x="12617" y="29322"/>
                    </a:lnTo>
                    <a:lnTo>
                      <a:pt x="12758" y="30379"/>
                    </a:lnTo>
                    <a:lnTo>
                      <a:pt x="13181" y="32071"/>
                    </a:lnTo>
                    <a:lnTo>
                      <a:pt x="12970" y="32141"/>
                    </a:lnTo>
                    <a:lnTo>
                      <a:pt x="12829" y="32282"/>
                    </a:lnTo>
                    <a:lnTo>
                      <a:pt x="12758" y="32494"/>
                    </a:lnTo>
                    <a:lnTo>
                      <a:pt x="12688" y="32705"/>
                    </a:lnTo>
                    <a:lnTo>
                      <a:pt x="12899" y="33339"/>
                    </a:lnTo>
                    <a:lnTo>
                      <a:pt x="13040" y="33621"/>
                    </a:lnTo>
                    <a:lnTo>
                      <a:pt x="13181" y="33762"/>
                    </a:lnTo>
                    <a:lnTo>
                      <a:pt x="13322" y="33903"/>
                    </a:lnTo>
                    <a:lnTo>
                      <a:pt x="13604" y="33903"/>
                    </a:lnTo>
                    <a:lnTo>
                      <a:pt x="13675" y="33833"/>
                    </a:lnTo>
                    <a:lnTo>
                      <a:pt x="13957" y="33621"/>
                    </a:lnTo>
                    <a:lnTo>
                      <a:pt x="14168" y="33269"/>
                    </a:lnTo>
                    <a:lnTo>
                      <a:pt x="14380" y="32705"/>
                    </a:lnTo>
                    <a:lnTo>
                      <a:pt x="14450" y="32141"/>
                    </a:lnTo>
                    <a:lnTo>
                      <a:pt x="14450" y="31718"/>
                    </a:lnTo>
                    <a:lnTo>
                      <a:pt x="14380" y="31225"/>
                    </a:lnTo>
                    <a:lnTo>
                      <a:pt x="14309" y="30802"/>
                    </a:lnTo>
                    <a:lnTo>
                      <a:pt x="14168" y="30379"/>
                    </a:lnTo>
                    <a:lnTo>
                      <a:pt x="13745" y="29533"/>
                    </a:lnTo>
                    <a:lnTo>
                      <a:pt x="13322" y="28687"/>
                    </a:lnTo>
                    <a:lnTo>
                      <a:pt x="12829" y="27842"/>
                    </a:lnTo>
                    <a:lnTo>
                      <a:pt x="12477" y="27066"/>
                    </a:lnTo>
                    <a:lnTo>
                      <a:pt x="12124" y="26220"/>
                    </a:lnTo>
                    <a:lnTo>
                      <a:pt x="12054" y="25868"/>
                    </a:lnTo>
                    <a:lnTo>
                      <a:pt x="11983" y="25445"/>
                    </a:lnTo>
                    <a:lnTo>
                      <a:pt x="11983" y="25093"/>
                    </a:lnTo>
                    <a:lnTo>
                      <a:pt x="12054" y="24740"/>
                    </a:lnTo>
                    <a:lnTo>
                      <a:pt x="12336" y="23824"/>
                    </a:lnTo>
                    <a:lnTo>
                      <a:pt x="12829" y="22908"/>
                    </a:lnTo>
                    <a:lnTo>
                      <a:pt x="13322" y="21921"/>
                    </a:lnTo>
                    <a:lnTo>
                      <a:pt x="13886" y="20934"/>
                    </a:lnTo>
                    <a:lnTo>
                      <a:pt x="14521" y="20088"/>
                    </a:lnTo>
                    <a:lnTo>
                      <a:pt x="15507" y="18749"/>
                    </a:lnTo>
                    <a:lnTo>
                      <a:pt x="16706" y="21709"/>
                    </a:lnTo>
                    <a:lnTo>
                      <a:pt x="17974" y="24670"/>
                    </a:lnTo>
                    <a:lnTo>
                      <a:pt x="20653" y="30520"/>
                    </a:lnTo>
                    <a:lnTo>
                      <a:pt x="21428" y="32212"/>
                    </a:lnTo>
                    <a:lnTo>
                      <a:pt x="21639" y="32846"/>
                    </a:lnTo>
                    <a:lnTo>
                      <a:pt x="21710" y="33410"/>
                    </a:lnTo>
                    <a:lnTo>
                      <a:pt x="21710" y="33974"/>
                    </a:lnTo>
                    <a:lnTo>
                      <a:pt x="21569" y="34538"/>
                    </a:lnTo>
                    <a:lnTo>
                      <a:pt x="21216" y="35242"/>
                    </a:lnTo>
                    <a:lnTo>
                      <a:pt x="20794" y="36088"/>
                    </a:lnTo>
                    <a:lnTo>
                      <a:pt x="20300" y="37146"/>
                    </a:lnTo>
                    <a:lnTo>
                      <a:pt x="19877" y="38203"/>
                    </a:lnTo>
                    <a:lnTo>
                      <a:pt x="19666" y="38626"/>
                    </a:lnTo>
                    <a:lnTo>
                      <a:pt x="19384" y="39119"/>
                    </a:lnTo>
                    <a:lnTo>
                      <a:pt x="19032" y="39472"/>
                    </a:lnTo>
                    <a:lnTo>
                      <a:pt x="18609" y="39824"/>
                    </a:lnTo>
                    <a:lnTo>
                      <a:pt x="18186" y="40035"/>
                    </a:lnTo>
                    <a:lnTo>
                      <a:pt x="17692" y="40317"/>
                    </a:lnTo>
                    <a:lnTo>
                      <a:pt x="16565" y="40811"/>
                    </a:lnTo>
                    <a:lnTo>
                      <a:pt x="14521" y="41586"/>
                    </a:lnTo>
                    <a:lnTo>
                      <a:pt x="14239" y="41586"/>
                    </a:lnTo>
                    <a:lnTo>
                      <a:pt x="13957" y="41516"/>
                    </a:lnTo>
                    <a:lnTo>
                      <a:pt x="13322" y="41445"/>
                    </a:lnTo>
                    <a:lnTo>
                      <a:pt x="13040" y="41516"/>
                    </a:lnTo>
                    <a:lnTo>
                      <a:pt x="12829" y="41657"/>
                    </a:lnTo>
                    <a:lnTo>
                      <a:pt x="12758" y="41798"/>
                    </a:lnTo>
                    <a:lnTo>
                      <a:pt x="12688" y="41938"/>
                    </a:lnTo>
                    <a:lnTo>
                      <a:pt x="12688" y="42432"/>
                    </a:lnTo>
                    <a:lnTo>
                      <a:pt x="12758" y="42784"/>
                    </a:lnTo>
                    <a:lnTo>
                      <a:pt x="12899" y="42996"/>
                    </a:lnTo>
                    <a:lnTo>
                      <a:pt x="13181" y="43066"/>
                    </a:lnTo>
                    <a:lnTo>
                      <a:pt x="13604" y="43137"/>
                    </a:lnTo>
                    <a:lnTo>
                      <a:pt x="14027" y="43066"/>
                    </a:lnTo>
                    <a:lnTo>
                      <a:pt x="14450" y="42925"/>
                    </a:lnTo>
                    <a:lnTo>
                      <a:pt x="15507" y="42502"/>
                    </a:lnTo>
                    <a:lnTo>
                      <a:pt x="16635" y="42009"/>
                    </a:lnTo>
                    <a:lnTo>
                      <a:pt x="17622" y="41516"/>
                    </a:lnTo>
                    <a:lnTo>
                      <a:pt x="18468" y="41093"/>
                    </a:lnTo>
                    <a:lnTo>
                      <a:pt x="19032" y="40881"/>
                    </a:lnTo>
                    <a:lnTo>
                      <a:pt x="18820" y="41868"/>
                    </a:lnTo>
                    <a:lnTo>
                      <a:pt x="18750" y="43066"/>
                    </a:lnTo>
                    <a:lnTo>
                      <a:pt x="18609" y="44194"/>
                    </a:lnTo>
                    <a:lnTo>
                      <a:pt x="18538" y="44687"/>
                    </a:lnTo>
                    <a:lnTo>
                      <a:pt x="18327" y="45181"/>
                    </a:lnTo>
                    <a:lnTo>
                      <a:pt x="18186" y="45463"/>
                    </a:lnTo>
                    <a:lnTo>
                      <a:pt x="18045" y="45745"/>
                    </a:lnTo>
                    <a:lnTo>
                      <a:pt x="17551" y="46238"/>
                    </a:lnTo>
                    <a:lnTo>
                      <a:pt x="17410" y="46449"/>
                    </a:lnTo>
                    <a:lnTo>
                      <a:pt x="17199" y="46802"/>
                    </a:lnTo>
                    <a:lnTo>
                      <a:pt x="17128" y="47084"/>
                    </a:lnTo>
                    <a:lnTo>
                      <a:pt x="17058" y="47436"/>
                    </a:lnTo>
                    <a:lnTo>
                      <a:pt x="17058" y="47859"/>
                    </a:lnTo>
                    <a:lnTo>
                      <a:pt x="17128" y="48212"/>
                    </a:lnTo>
                    <a:lnTo>
                      <a:pt x="17269" y="48494"/>
                    </a:lnTo>
                    <a:lnTo>
                      <a:pt x="17410" y="48705"/>
                    </a:lnTo>
                    <a:lnTo>
                      <a:pt x="17551" y="48846"/>
                    </a:lnTo>
                    <a:lnTo>
                      <a:pt x="17763" y="48987"/>
                    </a:lnTo>
                    <a:lnTo>
                      <a:pt x="18256" y="48987"/>
                    </a:lnTo>
                    <a:lnTo>
                      <a:pt x="18750" y="48846"/>
                    </a:lnTo>
                    <a:lnTo>
                      <a:pt x="19243" y="48494"/>
                    </a:lnTo>
                    <a:lnTo>
                      <a:pt x="19666" y="48071"/>
                    </a:lnTo>
                    <a:lnTo>
                      <a:pt x="20018" y="47507"/>
                    </a:lnTo>
                    <a:lnTo>
                      <a:pt x="20018" y="47366"/>
                    </a:lnTo>
                    <a:lnTo>
                      <a:pt x="20018" y="47154"/>
                    </a:lnTo>
                    <a:lnTo>
                      <a:pt x="19948" y="46943"/>
                    </a:lnTo>
                    <a:lnTo>
                      <a:pt x="19877" y="46661"/>
                    </a:lnTo>
                    <a:lnTo>
                      <a:pt x="19807" y="46379"/>
                    </a:lnTo>
                    <a:lnTo>
                      <a:pt x="19807" y="45745"/>
                    </a:lnTo>
                    <a:lnTo>
                      <a:pt x="19736" y="44969"/>
                    </a:lnTo>
                    <a:lnTo>
                      <a:pt x="19666" y="44123"/>
                    </a:lnTo>
                    <a:lnTo>
                      <a:pt x="19736" y="43348"/>
                    </a:lnTo>
                    <a:lnTo>
                      <a:pt x="19877" y="42150"/>
                    </a:lnTo>
                    <a:lnTo>
                      <a:pt x="20159" y="41022"/>
                    </a:lnTo>
                    <a:lnTo>
                      <a:pt x="20794" y="38767"/>
                    </a:lnTo>
                    <a:lnTo>
                      <a:pt x="21498" y="36511"/>
                    </a:lnTo>
                    <a:lnTo>
                      <a:pt x="22344" y="34326"/>
                    </a:lnTo>
                    <a:lnTo>
                      <a:pt x="23190" y="36441"/>
                    </a:lnTo>
                    <a:lnTo>
                      <a:pt x="24036" y="38555"/>
                    </a:lnTo>
                    <a:lnTo>
                      <a:pt x="24811" y="40740"/>
                    </a:lnTo>
                    <a:lnTo>
                      <a:pt x="25446" y="42925"/>
                    </a:lnTo>
                    <a:lnTo>
                      <a:pt x="25516" y="43630"/>
                    </a:lnTo>
                    <a:lnTo>
                      <a:pt x="25657" y="44687"/>
                    </a:lnTo>
                    <a:lnTo>
                      <a:pt x="25868" y="47366"/>
                    </a:lnTo>
                    <a:lnTo>
                      <a:pt x="26080" y="48775"/>
                    </a:lnTo>
                    <a:lnTo>
                      <a:pt x="26221" y="49903"/>
                    </a:lnTo>
                    <a:lnTo>
                      <a:pt x="26432" y="50819"/>
                    </a:lnTo>
                    <a:lnTo>
                      <a:pt x="26573" y="51031"/>
                    </a:lnTo>
                    <a:lnTo>
                      <a:pt x="26714" y="51172"/>
                    </a:lnTo>
                    <a:lnTo>
                      <a:pt x="27208" y="51172"/>
                    </a:lnTo>
                    <a:lnTo>
                      <a:pt x="27349" y="51031"/>
                    </a:lnTo>
                    <a:lnTo>
                      <a:pt x="27490" y="50890"/>
                    </a:lnTo>
                    <a:lnTo>
                      <a:pt x="27630" y="50608"/>
                    </a:lnTo>
                    <a:lnTo>
                      <a:pt x="27701" y="50326"/>
                    </a:lnTo>
                    <a:lnTo>
                      <a:pt x="27771" y="49480"/>
                    </a:lnTo>
                    <a:lnTo>
                      <a:pt x="27771" y="48494"/>
                    </a:lnTo>
                    <a:lnTo>
                      <a:pt x="27630" y="47366"/>
                    </a:lnTo>
                    <a:lnTo>
                      <a:pt x="27490" y="46168"/>
                    </a:lnTo>
                    <a:lnTo>
                      <a:pt x="27208" y="44828"/>
                    </a:lnTo>
                    <a:lnTo>
                      <a:pt x="26644" y="42150"/>
                    </a:lnTo>
                    <a:lnTo>
                      <a:pt x="25939" y="39753"/>
                    </a:lnTo>
                    <a:lnTo>
                      <a:pt x="25375" y="37850"/>
                    </a:lnTo>
                    <a:lnTo>
                      <a:pt x="25023" y="36793"/>
                    </a:lnTo>
                    <a:lnTo>
                      <a:pt x="25023" y="36793"/>
                    </a:lnTo>
                    <a:lnTo>
                      <a:pt x="25586" y="37075"/>
                    </a:lnTo>
                    <a:lnTo>
                      <a:pt x="26080" y="37216"/>
                    </a:lnTo>
                    <a:lnTo>
                      <a:pt x="27208" y="37568"/>
                    </a:lnTo>
                    <a:lnTo>
                      <a:pt x="27701" y="37780"/>
                    </a:lnTo>
                    <a:lnTo>
                      <a:pt x="28265" y="37991"/>
                    </a:lnTo>
                    <a:lnTo>
                      <a:pt x="28758" y="38273"/>
                    </a:lnTo>
                    <a:lnTo>
                      <a:pt x="29252" y="38626"/>
                    </a:lnTo>
                    <a:lnTo>
                      <a:pt x="29675" y="39049"/>
                    </a:lnTo>
                    <a:lnTo>
                      <a:pt x="30168" y="39683"/>
                    </a:lnTo>
                    <a:lnTo>
                      <a:pt x="30732" y="40247"/>
                    </a:lnTo>
                    <a:lnTo>
                      <a:pt x="30943" y="40388"/>
                    </a:lnTo>
                    <a:lnTo>
                      <a:pt x="31225" y="40458"/>
                    </a:lnTo>
                    <a:lnTo>
                      <a:pt x="31719" y="40458"/>
                    </a:lnTo>
                    <a:lnTo>
                      <a:pt x="31930" y="40388"/>
                    </a:lnTo>
                    <a:lnTo>
                      <a:pt x="32071" y="40317"/>
                    </a:lnTo>
                    <a:lnTo>
                      <a:pt x="32282" y="40176"/>
                    </a:lnTo>
                    <a:lnTo>
                      <a:pt x="32423" y="40035"/>
                    </a:lnTo>
                    <a:lnTo>
                      <a:pt x="32564" y="39824"/>
                    </a:lnTo>
                    <a:lnTo>
                      <a:pt x="32635" y="39542"/>
                    </a:lnTo>
                    <a:lnTo>
                      <a:pt x="32776" y="38908"/>
                    </a:lnTo>
                    <a:lnTo>
                      <a:pt x="32705" y="38696"/>
                    </a:lnTo>
                    <a:lnTo>
                      <a:pt x="32705" y="38555"/>
                    </a:lnTo>
                    <a:lnTo>
                      <a:pt x="32635" y="38414"/>
                    </a:lnTo>
                    <a:lnTo>
                      <a:pt x="32494" y="38344"/>
                    </a:lnTo>
                    <a:lnTo>
                      <a:pt x="32212" y="38273"/>
                    </a:lnTo>
                    <a:lnTo>
                      <a:pt x="31860" y="38273"/>
                    </a:lnTo>
                    <a:lnTo>
                      <a:pt x="31437" y="38344"/>
                    </a:lnTo>
                    <a:lnTo>
                      <a:pt x="31084" y="38414"/>
                    </a:lnTo>
                    <a:lnTo>
                      <a:pt x="30802" y="38414"/>
                    </a:lnTo>
                    <a:lnTo>
                      <a:pt x="30450" y="38273"/>
                    </a:lnTo>
                    <a:lnTo>
                      <a:pt x="30097" y="38062"/>
                    </a:lnTo>
                    <a:lnTo>
                      <a:pt x="29252" y="37568"/>
                    </a:lnTo>
                    <a:lnTo>
                      <a:pt x="28406" y="37075"/>
                    </a:lnTo>
                    <a:lnTo>
                      <a:pt x="27912" y="36864"/>
                    </a:lnTo>
                    <a:lnTo>
                      <a:pt x="27490" y="36723"/>
                    </a:lnTo>
                    <a:lnTo>
                      <a:pt x="26855" y="36582"/>
                    </a:lnTo>
                    <a:lnTo>
                      <a:pt x="26080" y="36511"/>
                    </a:lnTo>
                    <a:lnTo>
                      <a:pt x="25305" y="36370"/>
                    </a:lnTo>
                    <a:lnTo>
                      <a:pt x="25023" y="36300"/>
                    </a:lnTo>
                    <a:lnTo>
                      <a:pt x="24811" y="36229"/>
                    </a:lnTo>
                    <a:lnTo>
                      <a:pt x="24600" y="36018"/>
                    </a:lnTo>
                    <a:lnTo>
                      <a:pt x="24459" y="35736"/>
                    </a:lnTo>
                    <a:lnTo>
                      <a:pt x="24177" y="35031"/>
                    </a:lnTo>
                    <a:lnTo>
                      <a:pt x="23683" y="33621"/>
                    </a:lnTo>
                    <a:lnTo>
                      <a:pt x="18186" y="21568"/>
                    </a:lnTo>
                    <a:lnTo>
                      <a:pt x="19032" y="21639"/>
                    </a:lnTo>
                    <a:lnTo>
                      <a:pt x="19877" y="21709"/>
                    </a:lnTo>
                    <a:lnTo>
                      <a:pt x="20653" y="21921"/>
                    </a:lnTo>
                    <a:lnTo>
                      <a:pt x="21428" y="22132"/>
                    </a:lnTo>
                    <a:lnTo>
                      <a:pt x="22203" y="22414"/>
                    </a:lnTo>
                    <a:lnTo>
                      <a:pt x="22838" y="22837"/>
                    </a:lnTo>
                    <a:lnTo>
                      <a:pt x="23401" y="23260"/>
                    </a:lnTo>
                    <a:lnTo>
                      <a:pt x="23824" y="23824"/>
                    </a:lnTo>
                    <a:lnTo>
                      <a:pt x="24529" y="25022"/>
                    </a:lnTo>
                    <a:lnTo>
                      <a:pt x="25446" y="26925"/>
                    </a:lnTo>
                    <a:lnTo>
                      <a:pt x="26291" y="28758"/>
                    </a:lnTo>
                    <a:lnTo>
                      <a:pt x="26573" y="29392"/>
                    </a:lnTo>
                    <a:lnTo>
                      <a:pt x="26644" y="29815"/>
                    </a:lnTo>
                    <a:lnTo>
                      <a:pt x="26644" y="29040"/>
                    </a:lnTo>
                    <a:lnTo>
                      <a:pt x="26503" y="28265"/>
                    </a:lnTo>
                    <a:lnTo>
                      <a:pt x="26291" y="27489"/>
                    </a:lnTo>
                    <a:lnTo>
                      <a:pt x="26080" y="26714"/>
                    </a:lnTo>
                    <a:lnTo>
                      <a:pt x="25586" y="25093"/>
                    </a:lnTo>
                    <a:lnTo>
                      <a:pt x="25023" y="23683"/>
                    </a:lnTo>
                    <a:lnTo>
                      <a:pt x="26291" y="24317"/>
                    </a:lnTo>
                    <a:lnTo>
                      <a:pt x="28547" y="25445"/>
                    </a:lnTo>
                    <a:lnTo>
                      <a:pt x="29815" y="26009"/>
                    </a:lnTo>
                    <a:lnTo>
                      <a:pt x="30873" y="26432"/>
                    </a:lnTo>
                    <a:lnTo>
                      <a:pt x="31578" y="26714"/>
                    </a:lnTo>
                    <a:lnTo>
                      <a:pt x="31860" y="26714"/>
                    </a:lnTo>
                    <a:lnTo>
                      <a:pt x="31930" y="26643"/>
                    </a:lnTo>
                    <a:lnTo>
                      <a:pt x="31930" y="26502"/>
                    </a:lnTo>
                    <a:lnTo>
                      <a:pt x="31930" y="26361"/>
                    </a:lnTo>
                    <a:lnTo>
                      <a:pt x="31648" y="26079"/>
                    </a:lnTo>
                    <a:lnTo>
                      <a:pt x="31155" y="25657"/>
                    </a:lnTo>
                    <a:lnTo>
                      <a:pt x="30520" y="25234"/>
                    </a:lnTo>
                    <a:lnTo>
                      <a:pt x="28829" y="24317"/>
                    </a:lnTo>
                    <a:lnTo>
                      <a:pt x="26785" y="23331"/>
                    </a:lnTo>
                    <a:lnTo>
                      <a:pt x="24741" y="22485"/>
                    </a:lnTo>
                    <a:lnTo>
                      <a:pt x="22767" y="21709"/>
                    </a:lnTo>
                    <a:lnTo>
                      <a:pt x="21216" y="21146"/>
                    </a:lnTo>
                    <a:lnTo>
                      <a:pt x="20371" y="20864"/>
                    </a:lnTo>
                    <a:lnTo>
                      <a:pt x="19525" y="20793"/>
                    </a:lnTo>
                    <a:lnTo>
                      <a:pt x="18820" y="20723"/>
                    </a:lnTo>
                    <a:lnTo>
                      <a:pt x="18468" y="20652"/>
                    </a:lnTo>
                    <a:lnTo>
                      <a:pt x="18186" y="20511"/>
                    </a:lnTo>
                    <a:lnTo>
                      <a:pt x="17833" y="20370"/>
                    </a:lnTo>
                    <a:lnTo>
                      <a:pt x="17551" y="20159"/>
                    </a:lnTo>
                    <a:lnTo>
                      <a:pt x="17340" y="19877"/>
                    </a:lnTo>
                    <a:lnTo>
                      <a:pt x="17199" y="19595"/>
                    </a:lnTo>
                    <a:lnTo>
                      <a:pt x="16917" y="18820"/>
                    </a:lnTo>
                    <a:lnTo>
                      <a:pt x="16424" y="17410"/>
                    </a:lnTo>
                    <a:lnTo>
                      <a:pt x="15789" y="15718"/>
                    </a:lnTo>
                    <a:lnTo>
                      <a:pt x="15155" y="13956"/>
                    </a:lnTo>
                    <a:lnTo>
                      <a:pt x="14662" y="12194"/>
                    </a:lnTo>
                    <a:lnTo>
                      <a:pt x="14309" y="10432"/>
                    </a:lnTo>
                    <a:lnTo>
                      <a:pt x="16283" y="10855"/>
                    </a:lnTo>
                    <a:lnTo>
                      <a:pt x="19807" y="11701"/>
                    </a:lnTo>
                    <a:lnTo>
                      <a:pt x="23120" y="12546"/>
                    </a:lnTo>
                    <a:lnTo>
                      <a:pt x="24177" y="12828"/>
                    </a:lnTo>
                    <a:lnTo>
                      <a:pt x="24529" y="12969"/>
                    </a:lnTo>
                    <a:lnTo>
                      <a:pt x="24600" y="12899"/>
                    </a:lnTo>
                    <a:lnTo>
                      <a:pt x="24529" y="12758"/>
                    </a:lnTo>
                    <a:lnTo>
                      <a:pt x="24318" y="12546"/>
                    </a:lnTo>
                    <a:lnTo>
                      <a:pt x="23965" y="12265"/>
                    </a:lnTo>
                    <a:lnTo>
                      <a:pt x="23401" y="12053"/>
                    </a:lnTo>
                    <a:lnTo>
                      <a:pt x="22062" y="11560"/>
                    </a:lnTo>
                    <a:lnTo>
                      <a:pt x="20441" y="11066"/>
                    </a:lnTo>
                    <a:lnTo>
                      <a:pt x="17269" y="10221"/>
                    </a:lnTo>
                    <a:lnTo>
                      <a:pt x="16142" y="9868"/>
                    </a:lnTo>
                    <a:lnTo>
                      <a:pt x="15507" y="9727"/>
                    </a:lnTo>
                    <a:lnTo>
                      <a:pt x="15296" y="9727"/>
                    </a:lnTo>
                    <a:lnTo>
                      <a:pt x="15084" y="9657"/>
                    </a:lnTo>
                    <a:lnTo>
                      <a:pt x="14873" y="9516"/>
                    </a:lnTo>
                    <a:lnTo>
                      <a:pt x="14732" y="9304"/>
                    </a:lnTo>
                    <a:lnTo>
                      <a:pt x="14450" y="8740"/>
                    </a:lnTo>
                    <a:lnTo>
                      <a:pt x="14239" y="8035"/>
                    </a:lnTo>
                    <a:lnTo>
                      <a:pt x="14098" y="7331"/>
                    </a:lnTo>
                    <a:lnTo>
                      <a:pt x="13957" y="6626"/>
                    </a:lnTo>
                    <a:lnTo>
                      <a:pt x="13886" y="5639"/>
                    </a:lnTo>
                    <a:lnTo>
                      <a:pt x="13957" y="4864"/>
                    </a:lnTo>
                    <a:lnTo>
                      <a:pt x="14027" y="4159"/>
                    </a:lnTo>
                    <a:lnTo>
                      <a:pt x="14380" y="2749"/>
                    </a:lnTo>
                    <a:lnTo>
                      <a:pt x="14732" y="1410"/>
                    </a:lnTo>
                    <a:lnTo>
                      <a:pt x="15026" y="431"/>
                    </a:lnTo>
                    <a:close/>
                  </a:path>
                </a:pathLst>
              </a:custGeom>
              <a:solidFill>
                <a:srgbClr val="D0E0E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4" name="Shape 14"/>
              <p:cNvSpPr/>
              <p:nvPr/>
            </p:nvSpPr>
            <p:spPr>
              <a:xfrm>
                <a:off x="3757125" y="2555275"/>
                <a:ext cx="58150" cy="59950"/>
              </a:xfrm>
              <a:custGeom>
                <a:avLst/>
                <a:gdLst/>
                <a:ahLst/>
                <a:cxnLst/>
                <a:rect l="0" t="0" r="0" b="0"/>
                <a:pathLst>
                  <a:path w="2326" h="2398" extrusionOk="0">
                    <a:moveTo>
                      <a:pt x="846" y="1"/>
                    </a:moveTo>
                    <a:lnTo>
                      <a:pt x="564" y="71"/>
                    </a:lnTo>
                    <a:lnTo>
                      <a:pt x="423" y="212"/>
                    </a:lnTo>
                    <a:lnTo>
                      <a:pt x="211" y="424"/>
                    </a:lnTo>
                    <a:lnTo>
                      <a:pt x="141" y="565"/>
                    </a:lnTo>
                    <a:lnTo>
                      <a:pt x="0" y="776"/>
                    </a:lnTo>
                    <a:lnTo>
                      <a:pt x="0" y="1199"/>
                    </a:lnTo>
                    <a:lnTo>
                      <a:pt x="70" y="1693"/>
                    </a:lnTo>
                    <a:lnTo>
                      <a:pt x="141" y="1834"/>
                    </a:lnTo>
                    <a:lnTo>
                      <a:pt x="282" y="2045"/>
                    </a:lnTo>
                    <a:lnTo>
                      <a:pt x="423" y="2186"/>
                    </a:lnTo>
                    <a:lnTo>
                      <a:pt x="634" y="2327"/>
                    </a:lnTo>
                    <a:lnTo>
                      <a:pt x="916" y="2397"/>
                    </a:lnTo>
                    <a:lnTo>
                      <a:pt x="1198" y="2397"/>
                    </a:lnTo>
                    <a:lnTo>
                      <a:pt x="1410" y="2327"/>
                    </a:lnTo>
                    <a:lnTo>
                      <a:pt x="1692" y="2256"/>
                    </a:lnTo>
                    <a:lnTo>
                      <a:pt x="1903" y="2115"/>
                    </a:lnTo>
                    <a:lnTo>
                      <a:pt x="2044" y="1974"/>
                    </a:lnTo>
                    <a:lnTo>
                      <a:pt x="2185" y="1834"/>
                    </a:lnTo>
                    <a:lnTo>
                      <a:pt x="2255" y="1622"/>
                    </a:lnTo>
                    <a:lnTo>
                      <a:pt x="2326" y="1129"/>
                    </a:lnTo>
                    <a:lnTo>
                      <a:pt x="2185" y="706"/>
                    </a:lnTo>
                    <a:lnTo>
                      <a:pt x="2115" y="494"/>
                    </a:lnTo>
                    <a:lnTo>
                      <a:pt x="1974" y="353"/>
                    </a:lnTo>
                    <a:lnTo>
                      <a:pt x="1833" y="212"/>
                    </a:lnTo>
                    <a:lnTo>
                      <a:pt x="1621" y="71"/>
                    </a:lnTo>
                    <a:lnTo>
                      <a:pt x="1339" y="1"/>
                    </a:lnTo>
                    <a:close/>
                  </a:path>
                </a:pathLst>
              </a:custGeom>
              <a:solidFill>
                <a:srgbClr val="D0E0E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 name="Shape 15"/>
              <p:cNvSpPr/>
              <p:nvPr/>
            </p:nvSpPr>
            <p:spPr>
              <a:xfrm>
                <a:off x="3764150" y="2631050"/>
                <a:ext cx="75800" cy="74050"/>
              </a:xfrm>
              <a:custGeom>
                <a:avLst/>
                <a:gdLst/>
                <a:ahLst/>
                <a:cxnLst/>
                <a:rect l="0" t="0" r="0" b="0"/>
                <a:pathLst>
                  <a:path w="3032" h="2962" extrusionOk="0">
                    <a:moveTo>
                      <a:pt x="1199" y="1"/>
                    </a:moveTo>
                    <a:lnTo>
                      <a:pt x="917" y="71"/>
                    </a:lnTo>
                    <a:lnTo>
                      <a:pt x="635" y="212"/>
                    </a:lnTo>
                    <a:lnTo>
                      <a:pt x="424" y="424"/>
                    </a:lnTo>
                    <a:lnTo>
                      <a:pt x="212" y="706"/>
                    </a:lnTo>
                    <a:lnTo>
                      <a:pt x="71" y="988"/>
                    </a:lnTo>
                    <a:lnTo>
                      <a:pt x="1" y="1269"/>
                    </a:lnTo>
                    <a:lnTo>
                      <a:pt x="1" y="1551"/>
                    </a:lnTo>
                    <a:lnTo>
                      <a:pt x="71" y="1763"/>
                    </a:lnTo>
                    <a:lnTo>
                      <a:pt x="142" y="2045"/>
                    </a:lnTo>
                    <a:lnTo>
                      <a:pt x="353" y="2327"/>
                    </a:lnTo>
                    <a:lnTo>
                      <a:pt x="494" y="2538"/>
                    </a:lnTo>
                    <a:lnTo>
                      <a:pt x="706" y="2679"/>
                    </a:lnTo>
                    <a:lnTo>
                      <a:pt x="988" y="2820"/>
                    </a:lnTo>
                    <a:lnTo>
                      <a:pt x="1270" y="2961"/>
                    </a:lnTo>
                    <a:lnTo>
                      <a:pt x="1834" y="2961"/>
                    </a:lnTo>
                    <a:lnTo>
                      <a:pt x="2115" y="2891"/>
                    </a:lnTo>
                    <a:lnTo>
                      <a:pt x="2327" y="2750"/>
                    </a:lnTo>
                    <a:lnTo>
                      <a:pt x="2609" y="2538"/>
                    </a:lnTo>
                    <a:lnTo>
                      <a:pt x="2820" y="2256"/>
                    </a:lnTo>
                    <a:lnTo>
                      <a:pt x="2961" y="1974"/>
                    </a:lnTo>
                    <a:lnTo>
                      <a:pt x="3032" y="1763"/>
                    </a:lnTo>
                    <a:lnTo>
                      <a:pt x="3032" y="1481"/>
                    </a:lnTo>
                    <a:lnTo>
                      <a:pt x="2961" y="1199"/>
                    </a:lnTo>
                    <a:lnTo>
                      <a:pt x="2820" y="917"/>
                    </a:lnTo>
                    <a:lnTo>
                      <a:pt x="2679" y="635"/>
                    </a:lnTo>
                    <a:lnTo>
                      <a:pt x="2468" y="424"/>
                    </a:lnTo>
                    <a:lnTo>
                      <a:pt x="2256" y="283"/>
                    </a:lnTo>
                    <a:lnTo>
                      <a:pt x="2045" y="142"/>
                    </a:lnTo>
                    <a:lnTo>
                      <a:pt x="1763" y="1"/>
                    </a:lnTo>
                    <a:close/>
                  </a:path>
                </a:pathLst>
              </a:custGeom>
              <a:solidFill>
                <a:srgbClr val="D0E0E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 name="Shape 16"/>
              <p:cNvSpPr/>
              <p:nvPr/>
            </p:nvSpPr>
            <p:spPr>
              <a:xfrm>
                <a:off x="3852275" y="2620475"/>
                <a:ext cx="65200" cy="68750"/>
              </a:xfrm>
              <a:custGeom>
                <a:avLst/>
                <a:gdLst/>
                <a:ahLst/>
                <a:cxnLst/>
                <a:rect l="0" t="0" r="0" b="0"/>
                <a:pathLst>
                  <a:path w="2608" h="2750" extrusionOk="0">
                    <a:moveTo>
                      <a:pt x="1128" y="1"/>
                    </a:moveTo>
                    <a:lnTo>
                      <a:pt x="705" y="142"/>
                    </a:lnTo>
                    <a:lnTo>
                      <a:pt x="493" y="283"/>
                    </a:lnTo>
                    <a:lnTo>
                      <a:pt x="353" y="424"/>
                    </a:lnTo>
                    <a:lnTo>
                      <a:pt x="212" y="635"/>
                    </a:lnTo>
                    <a:lnTo>
                      <a:pt x="71" y="847"/>
                    </a:lnTo>
                    <a:lnTo>
                      <a:pt x="0" y="1129"/>
                    </a:lnTo>
                    <a:lnTo>
                      <a:pt x="71" y="1411"/>
                    </a:lnTo>
                    <a:lnTo>
                      <a:pt x="71" y="1763"/>
                    </a:lnTo>
                    <a:lnTo>
                      <a:pt x="212" y="2045"/>
                    </a:lnTo>
                    <a:lnTo>
                      <a:pt x="353" y="2256"/>
                    </a:lnTo>
                    <a:lnTo>
                      <a:pt x="564" y="2468"/>
                    </a:lnTo>
                    <a:lnTo>
                      <a:pt x="775" y="2609"/>
                    </a:lnTo>
                    <a:lnTo>
                      <a:pt x="987" y="2679"/>
                    </a:lnTo>
                    <a:lnTo>
                      <a:pt x="1269" y="2750"/>
                    </a:lnTo>
                    <a:lnTo>
                      <a:pt x="1692" y="2750"/>
                    </a:lnTo>
                    <a:lnTo>
                      <a:pt x="1974" y="2609"/>
                    </a:lnTo>
                    <a:lnTo>
                      <a:pt x="2115" y="2538"/>
                    </a:lnTo>
                    <a:lnTo>
                      <a:pt x="2326" y="2327"/>
                    </a:lnTo>
                    <a:lnTo>
                      <a:pt x="2467" y="2115"/>
                    </a:lnTo>
                    <a:lnTo>
                      <a:pt x="2538" y="1904"/>
                    </a:lnTo>
                    <a:lnTo>
                      <a:pt x="2608" y="1552"/>
                    </a:lnTo>
                    <a:lnTo>
                      <a:pt x="2608" y="1199"/>
                    </a:lnTo>
                    <a:lnTo>
                      <a:pt x="2538" y="917"/>
                    </a:lnTo>
                    <a:lnTo>
                      <a:pt x="2397" y="635"/>
                    </a:lnTo>
                    <a:lnTo>
                      <a:pt x="2256" y="424"/>
                    </a:lnTo>
                    <a:lnTo>
                      <a:pt x="2044" y="283"/>
                    </a:lnTo>
                    <a:lnTo>
                      <a:pt x="1833" y="142"/>
                    </a:lnTo>
                    <a:lnTo>
                      <a:pt x="1621" y="71"/>
                    </a:lnTo>
                    <a:lnTo>
                      <a:pt x="1128" y="1"/>
                    </a:lnTo>
                    <a:close/>
                  </a:path>
                </a:pathLst>
              </a:custGeom>
              <a:solidFill>
                <a:srgbClr val="D0E0E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7" name="Shape 17"/>
              <p:cNvSpPr/>
              <p:nvPr/>
            </p:nvSpPr>
            <p:spPr>
              <a:xfrm>
                <a:off x="3883975" y="2544725"/>
                <a:ext cx="67000" cy="68725"/>
              </a:xfrm>
              <a:custGeom>
                <a:avLst/>
                <a:gdLst/>
                <a:ahLst/>
                <a:cxnLst/>
                <a:rect l="0" t="0" r="0" b="0"/>
                <a:pathLst>
                  <a:path w="2680" h="2749" extrusionOk="0">
                    <a:moveTo>
                      <a:pt x="1270" y="0"/>
                    </a:moveTo>
                    <a:lnTo>
                      <a:pt x="917" y="71"/>
                    </a:lnTo>
                    <a:lnTo>
                      <a:pt x="706" y="211"/>
                    </a:lnTo>
                    <a:lnTo>
                      <a:pt x="424" y="352"/>
                    </a:lnTo>
                    <a:lnTo>
                      <a:pt x="283" y="564"/>
                    </a:lnTo>
                    <a:lnTo>
                      <a:pt x="142" y="846"/>
                    </a:lnTo>
                    <a:lnTo>
                      <a:pt x="71" y="1057"/>
                    </a:lnTo>
                    <a:lnTo>
                      <a:pt x="1" y="1339"/>
                    </a:lnTo>
                    <a:lnTo>
                      <a:pt x="1" y="1621"/>
                    </a:lnTo>
                    <a:lnTo>
                      <a:pt x="71" y="1833"/>
                    </a:lnTo>
                    <a:lnTo>
                      <a:pt x="142" y="2115"/>
                    </a:lnTo>
                    <a:lnTo>
                      <a:pt x="283" y="2326"/>
                    </a:lnTo>
                    <a:lnTo>
                      <a:pt x="494" y="2467"/>
                    </a:lnTo>
                    <a:lnTo>
                      <a:pt x="706" y="2608"/>
                    </a:lnTo>
                    <a:lnTo>
                      <a:pt x="917" y="2749"/>
                    </a:lnTo>
                    <a:lnTo>
                      <a:pt x="1551" y="2749"/>
                    </a:lnTo>
                    <a:lnTo>
                      <a:pt x="1833" y="2608"/>
                    </a:lnTo>
                    <a:lnTo>
                      <a:pt x="2115" y="2537"/>
                    </a:lnTo>
                    <a:lnTo>
                      <a:pt x="2327" y="2326"/>
                    </a:lnTo>
                    <a:lnTo>
                      <a:pt x="2468" y="2185"/>
                    </a:lnTo>
                    <a:lnTo>
                      <a:pt x="2538" y="1974"/>
                    </a:lnTo>
                    <a:lnTo>
                      <a:pt x="2609" y="1762"/>
                    </a:lnTo>
                    <a:lnTo>
                      <a:pt x="2679" y="1269"/>
                    </a:lnTo>
                    <a:lnTo>
                      <a:pt x="2538" y="846"/>
                    </a:lnTo>
                    <a:lnTo>
                      <a:pt x="2256" y="423"/>
                    </a:lnTo>
                    <a:lnTo>
                      <a:pt x="2045" y="282"/>
                    </a:lnTo>
                    <a:lnTo>
                      <a:pt x="1833" y="141"/>
                    </a:lnTo>
                    <a:lnTo>
                      <a:pt x="1551" y="0"/>
                    </a:lnTo>
                    <a:close/>
                  </a:path>
                </a:pathLst>
              </a:custGeom>
              <a:solidFill>
                <a:srgbClr val="D0E0E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8" name="Shape 18"/>
              <p:cNvSpPr/>
              <p:nvPr/>
            </p:nvSpPr>
            <p:spPr>
              <a:xfrm>
                <a:off x="3876925" y="2454850"/>
                <a:ext cx="56425" cy="61700"/>
              </a:xfrm>
              <a:custGeom>
                <a:avLst/>
                <a:gdLst/>
                <a:ahLst/>
                <a:cxnLst/>
                <a:rect l="0" t="0" r="0" b="0"/>
                <a:pathLst>
                  <a:path w="2257" h="2468" extrusionOk="0">
                    <a:moveTo>
                      <a:pt x="1481" y="0"/>
                    </a:moveTo>
                    <a:lnTo>
                      <a:pt x="1199" y="71"/>
                    </a:lnTo>
                    <a:lnTo>
                      <a:pt x="988" y="141"/>
                    </a:lnTo>
                    <a:lnTo>
                      <a:pt x="706" y="212"/>
                    </a:lnTo>
                    <a:lnTo>
                      <a:pt x="494" y="423"/>
                    </a:lnTo>
                    <a:lnTo>
                      <a:pt x="353" y="635"/>
                    </a:lnTo>
                    <a:lnTo>
                      <a:pt x="142" y="917"/>
                    </a:lnTo>
                    <a:lnTo>
                      <a:pt x="71" y="1128"/>
                    </a:lnTo>
                    <a:lnTo>
                      <a:pt x="1" y="1410"/>
                    </a:lnTo>
                    <a:lnTo>
                      <a:pt x="1" y="1692"/>
                    </a:lnTo>
                    <a:lnTo>
                      <a:pt x="71" y="1903"/>
                    </a:lnTo>
                    <a:lnTo>
                      <a:pt x="283" y="2115"/>
                    </a:lnTo>
                    <a:lnTo>
                      <a:pt x="494" y="2326"/>
                    </a:lnTo>
                    <a:lnTo>
                      <a:pt x="847" y="2397"/>
                    </a:lnTo>
                    <a:lnTo>
                      <a:pt x="1270" y="2467"/>
                    </a:lnTo>
                    <a:lnTo>
                      <a:pt x="1552" y="2326"/>
                    </a:lnTo>
                    <a:lnTo>
                      <a:pt x="1833" y="2185"/>
                    </a:lnTo>
                    <a:lnTo>
                      <a:pt x="2045" y="1903"/>
                    </a:lnTo>
                    <a:lnTo>
                      <a:pt x="2186" y="1621"/>
                    </a:lnTo>
                    <a:lnTo>
                      <a:pt x="2256" y="1269"/>
                    </a:lnTo>
                    <a:lnTo>
                      <a:pt x="2256" y="917"/>
                    </a:lnTo>
                    <a:lnTo>
                      <a:pt x="2186" y="564"/>
                    </a:lnTo>
                    <a:lnTo>
                      <a:pt x="1974" y="282"/>
                    </a:lnTo>
                    <a:lnTo>
                      <a:pt x="1692" y="141"/>
                    </a:lnTo>
                    <a:lnTo>
                      <a:pt x="1481" y="0"/>
                    </a:lnTo>
                    <a:close/>
                  </a:path>
                </a:pathLst>
              </a:custGeom>
              <a:solidFill>
                <a:srgbClr val="D0E0E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9" name="Shape 19"/>
              <p:cNvSpPr/>
              <p:nvPr/>
            </p:nvSpPr>
            <p:spPr>
              <a:xfrm>
                <a:off x="3674300" y="2435450"/>
                <a:ext cx="45825" cy="47625"/>
              </a:xfrm>
              <a:custGeom>
                <a:avLst/>
                <a:gdLst/>
                <a:ahLst/>
                <a:cxnLst/>
                <a:rect l="0" t="0" r="0" b="0"/>
                <a:pathLst>
                  <a:path w="1833" h="1905" extrusionOk="0">
                    <a:moveTo>
                      <a:pt x="1058" y="1"/>
                    </a:moveTo>
                    <a:lnTo>
                      <a:pt x="635" y="71"/>
                    </a:lnTo>
                    <a:lnTo>
                      <a:pt x="423" y="142"/>
                    </a:lnTo>
                    <a:lnTo>
                      <a:pt x="282" y="212"/>
                    </a:lnTo>
                    <a:lnTo>
                      <a:pt x="141" y="353"/>
                    </a:lnTo>
                    <a:lnTo>
                      <a:pt x="71" y="494"/>
                    </a:lnTo>
                    <a:lnTo>
                      <a:pt x="0" y="847"/>
                    </a:lnTo>
                    <a:lnTo>
                      <a:pt x="71" y="1199"/>
                    </a:lnTo>
                    <a:lnTo>
                      <a:pt x="212" y="1552"/>
                    </a:lnTo>
                    <a:lnTo>
                      <a:pt x="494" y="1763"/>
                    </a:lnTo>
                    <a:lnTo>
                      <a:pt x="776" y="1904"/>
                    </a:lnTo>
                    <a:lnTo>
                      <a:pt x="987" y="1904"/>
                    </a:lnTo>
                    <a:lnTo>
                      <a:pt x="1198" y="1834"/>
                    </a:lnTo>
                    <a:lnTo>
                      <a:pt x="1551" y="1622"/>
                    </a:lnTo>
                    <a:lnTo>
                      <a:pt x="1762" y="1340"/>
                    </a:lnTo>
                    <a:lnTo>
                      <a:pt x="1833" y="988"/>
                    </a:lnTo>
                    <a:lnTo>
                      <a:pt x="1762" y="635"/>
                    </a:lnTo>
                    <a:lnTo>
                      <a:pt x="1621" y="353"/>
                    </a:lnTo>
                    <a:lnTo>
                      <a:pt x="1410" y="142"/>
                    </a:lnTo>
                    <a:lnTo>
                      <a:pt x="1058" y="1"/>
                    </a:lnTo>
                    <a:close/>
                  </a:path>
                </a:pathLst>
              </a:custGeom>
              <a:solidFill>
                <a:srgbClr val="D0E0E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0" name="Shape 20"/>
              <p:cNvSpPr/>
              <p:nvPr/>
            </p:nvSpPr>
            <p:spPr>
              <a:xfrm>
                <a:off x="3834650" y="2060125"/>
                <a:ext cx="72275" cy="61700"/>
              </a:xfrm>
              <a:custGeom>
                <a:avLst/>
                <a:gdLst/>
                <a:ahLst/>
                <a:cxnLst/>
                <a:rect l="0" t="0" r="0" b="0"/>
                <a:pathLst>
                  <a:path w="2891" h="2468" extrusionOk="0">
                    <a:moveTo>
                      <a:pt x="846" y="1"/>
                    </a:moveTo>
                    <a:lnTo>
                      <a:pt x="564" y="71"/>
                    </a:lnTo>
                    <a:lnTo>
                      <a:pt x="282" y="353"/>
                    </a:lnTo>
                    <a:lnTo>
                      <a:pt x="141" y="776"/>
                    </a:lnTo>
                    <a:lnTo>
                      <a:pt x="0" y="1340"/>
                    </a:lnTo>
                    <a:lnTo>
                      <a:pt x="71" y="1692"/>
                    </a:lnTo>
                    <a:lnTo>
                      <a:pt x="141" y="1974"/>
                    </a:lnTo>
                    <a:lnTo>
                      <a:pt x="353" y="2186"/>
                    </a:lnTo>
                    <a:lnTo>
                      <a:pt x="564" y="2327"/>
                    </a:lnTo>
                    <a:lnTo>
                      <a:pt x="846" y="2397"/>
                    </a:lnTo>
                    <a:lnTo>
                      <a:pt x="1058" y="2468"/>
                    </a:lnTo>
                    <a:lnTo>
                      <a:pt x="1339" y="2468"/>
                    </a:lnTo>
                    <a:lnTo>
                      <a:pt x="1551" y="2397"/>
                    </a:lnTo>
                    <a:lnTo>
                      <a:pt x="2115" y="2468"/>
                    </a:lnTo>
                    <a:lnTo>
                      <a:pt x="2538" y="2397"/>
                    </a:lnTo>
                    <a:lnTo>
                      <a:pt x="2749" y="2256"/>
                    </a:lnTo>
                    <a:lnTo>
                      <a:pt x="2890" y="1974"/>
                    </a:lnTo>
                    <a:lnTo>
                      <a:pt x="2820" y="1692"/>
                    </a:lnTo>
                    <a:lnTo>
                      <a:pt x="2749" y="1340"/>
                    </a:lnTo>
                    <a:lnTo>
                      <a:pt x="2538" y="988"/>
                    </a:lnTo>
                    <a:lnTo>
                      <a:pt x="2256" y="706"/>
                    </a:lnTo>
                    <a:lnTo>
                      <a:pt x="1903" y="424"/>
                    </a:lnTo>
                    <a:lnTo>
                      <a:pt x="1551" y="212"/>
                    </a:lnTo>
                    <a:lnTo>
                      <a:pt x="1198" y="71"/>
                    </a:lnTo>
                    <a:lnTo>
                      <a:pt x="846" y="1"/>
                    </a:lnTo>
                    <a:close/>
                  </a:path>
                </a:pathLst>
              </a:custGeom>
              <a:solidFill>
                <a:srgbClr val="D0E0E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 name="Shape 21"/>
              <p:cNvSpPr/>
              <p:nvPr/>
            </p:nvSpPr>
            <p:spPr>
              <a:xfrm>
                <a:off x="3973850" y="1963225"/>
                <a:ext cx="63450" cy="66975"/>
              </a:xfrm>
              <a:custGeom>
                <a:avLst/>
                <a:gdLst/>
                <a:ahLst/>
                <a:cxnLst/>
                <a:rect l="0" t="0" r="0" b="0"/>
                <a:pathLst>
                  <a:path w="2538" h="2679" extrusionOk="0">
                    <a:moveTo>
                      <a:pt x="1340" y="0"/>
                    </a:moveTo>
                    <a:lnTo>
                      <a:pt x="1128" y="71"/>
                    </a:lnTo>
                    <a:lnTo>
                      <a:pt x="846" y="141"/>
                    </a:lnTo>
                    <a:lnTo>
                      <a:pt x="635" y="353"/>
                    </a:lnTo>
                    <a:lnTo>
                      <a:pt x="423" y="564"/>
                    </a:lnTo>
                    <a:lnTo>
                      <a:pt x="212" y="776"/>
                    </a:lnTo>
                    <a:lnTo>
                      <a:pt x="71" y="1057"/>
                    </a:lnTo>
                    <a:lnTo>
                      <a:pt x="0" y="1339"/>
                    </a:lnTo>
                    <a:lnTo>
                      <a:pt x="0" y="1621"/>
                    </a:lnTo>
                    <a:lnTo>
                      <a:pt x="0" y="1903"/>
                    </a:lnTo>
                    <a:lnTo>
                      <a:pt x="141" y="2115"/>
                    </a:lnTo>
                    <a:lnTo>
                      <a:pt x="282" y="2326"/>
                    </a:lnTo>
                    <a:lnTo>
                      <a:pt x="564" y="2538"/>
                    </a:lnTo>
                    <a:lnTo>
                      <a:pt x="776" y="2608"/>
                    </a:lnTo>
                    <a:lnTo>
                      <a:pt x="987" y="2679"/>
                    </a:lnTo>
                    <a:lnTo>
                      <a:pt x="1410" y="2608"/>
                    </a:lnTo>
                    <a:lnTo>
                      <a:pt x="1763" y="2397"/>
                    </a:lnTo>
                    <a:lnTo>
                      <a:pt x="2115" y="2115"/>
                    </a:lnTo>
                    <a:lnTo>
                      <a:pt x="2326" y="1833"/>
                    </a:lnTo>
                    <a:lnTo>
                      <a:pt x="2467" y="1410"/>
                    </a:lnTo>
                    <a:lnTo>
                      <a:pt x="2538" y="987"/>
                    </a:lnTo>
                    <a:lnTo>
                      <a:pt x="2467" y="776"/>
                    </a:lnTo>
                    <a:lnTo>
                      <a:pt x="2397" y="635"/>
                    </a:lnTo>
                    <a:lnTo>
                      <a:pt x="2185" y="282"/>
                    </a:lnTo>
                    <a:lnTo>
                      <a:pt x="1904" y="141"/>
                    </a:lnTo>
                    <a:lnTo>
                      <a:pt x="1622" y="0"/>
                    </a:lnTo>
                    <a:close/>
                  </a:path>
                </a:pathLst>
              </a:custGeom>
              <a:solidFill>
                <a:srgbClr val="D0E0E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 name="Shape 22"/>
              <p:cNvSpPr/>
              <p:nvPr/>
            </p:nvSpPr>
            <p:spPr>
              <a:xfrm>
                <a:off x="3942125" y="1933250"/>
                <a:ext cx="51125" cy="42325"/>
              </a:xfrm>
              <a:custGeom>
                <a:avLst/>
                <a:gdLst/>
                <a:ahLst/>
                <a:cxnLst/>
                <a:rect l="0" t="0" r="0" b="0"/>
                <a:pathLst>
                  <a:path w="2045" h="1693" extrusionOk="0">
                    <a:moveTo>
                      <a:pt x="847" y="1"/>
                    </a:moveTo>
                    <a:lnTo>
                      <a:pt x="635" y="71"/>
                    </a:lnTo>
                    <a:lnTo>
                      <a:pt x="353" y="212"/>
                    </a:lnTo>
                    <a:lnTo>
                      <a:pt x="142" y="283"/>
                    </a:lnTo>
                    <a:lnTo>
                      <a:pt x="1" y="494"/>
                    </a:lnTo>
                    <a:lnTo>
                      <a:pt x="1" y="706"/>
                    </a:lnTo>
                    <a:lnTo>
                      <a:pt x="1" y="917"/>
                    </a:lnTo>
                    <a:lnTo>
                      <a:pt x="142" y="1199"/>
                    </a:lnTo>
                    <a:lnTo>
                      <a:pt x="424" y="1481"/>
                    </a:lnTo>
                    <a:lnTo>
                      <a:pt x="565" y="1622"/>
                    </a:lnTo>
                    <a:lnTo>
                      <a:pt x="776" y="1693"/>
                    </a:lnTo>
                    <a:lnTo>
                      <a:pt x="1199" y="1693"/>
                    </a:lnTo>
                    <a:lnTo>
                      <a:pt x="1551" y="1481"/>
                    </a:lnTo>
                    <a:lnTo>
                      <a:pt x="1833" y="1199"/>
                    </a:lnTo>
                    <a:lnTo>
                      <a:pt x="1974" y="917"/>
                    </a:lnTo>
                    <a:lnTo>
                      <a:pt x="2045" y="635"/>
                    </a:lnTo>
                    <a:lnTo>
                      <a:pt x="1974" y="424"/>
                    </a:lnTo>
                    <a:lnTo>
                      <a:pt x="1833" y="212"/>
                    </a:lnTo>
                    <a:lnTo>
                      <a:pt x="1622" y="142"/>
                    </a:lnTo>
                    <a:lnTo>
                      <a:pt x="1410" y="71"/>
                    </a:lnTo>
                    <a:lnTo>
                      <a:pt x="1129" y="1"/>
                    </a:lnTo>
                    <a:close/>
                  </a:path>
                </a:pathLst>
              </a:custGeom>
              <a:solidFill>
                <a:srgbClr val="D0E0E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 name="Shape 23"/>
              <p:cNvSpPr/>
              <p:nvPr/>
            </p:nvSpPr>
            <p:spPr>
              <a:xfrm>
                <a:off x="3353600" y="2167625"/>
                <a:ext cx="51125" cy="51125"/>
              </a:xfrm>
              <a:custGeom>
                <a:avLst/>
                <a:gdLst/>
                <a:ahLst/>
                <a:cxnLst/>
                <a:rect l="0" t="0" r="0" b="0"/>
                <a:pathLst>
                  <a:path w="2045" h="2045" extrusionOk="0">
                    <a:moveTo>
                      <a:pt x="846" y="0"/>
                    </a:moveTo>
                    <a:lnTo>
                      <a:pt x="635" y="71"/>
                    </a:lnTo>
                    <a:lnTo>
                      <a:pt x="494" y="141"/>
                    </a:lnTo>
                    <a:lnTo>
                      <a:pt x="282" y="353"/>
                    </a:lnTo>
                    <a:lnTo>
                      <a:pt x="141" y="494"/>
                    </a:lnTo>
                    <a:lnTo>
                      <a:pt x="71" y="705"/>
                    </a:lnTo>
                    <a:lnTo>
                      <a:pt x="0" y="917"/>
                    </a:lnTo>
                    <a:lnTo>
                      <a:pt x="0" y="1058"/>
                    </a:lnTo>
                    <a:lnTo>
                      <a:pt x="141" y="1410"/>
                    </a:lnTo>
                    <a:lnTo>
                      <a:pt x="353" y="1762"/>
                    </a:lnTo>
                    <a:lnTo>
                      <a:pt x="705" y="1974"/>
                    </a:lnTo>
                    <a:lnTo>
                      <a:pt x="1058" y="2044"/>
                    </a:lnTo>
                    <a:lnTo>
                      <a:pt x="1269" y="2044"/>
                    </a:lnTo>
                    <a:lnTo>
                      <a:pt x="1410" y="1974"/>
                    </a:lnTo>
                    <a:lnTo>
                      <a:pt x="1621" y="1833"/>
                    </a:lnTo>
                    <a:lnTo>
                      <a:pt x="1762" y="1692"/>
                    </a:lnTo>
                    <a:lnTo>
                      <a:pt x="1903" y="1551"/>
                    </a:lnTo>
                    <a:lnTo>
                      <a:pt x="2044" y="1340"/>
                    </a:lnTo>
                    <a:lnTo>
                      <a:pt x="2044" y="1128"/>
                    </a:lnTo>
                    <a:lnTo>
                      <a:pt x="2044" y="987"/>
                    </a:lnTo>
                    <a:lnTo>
                      <a:pt x="1974" y="635"/>
                    </a:lnTo>
                    <a:lnTo>
                      <a:pt x="1692" y="282"/>
                    </a:lnTo>
                    <a:lnTo>
                      <a:pt x="1410" y="71"/>
                    </a:lnTo>
                    <a:lnTo>
                      <a:pt x="1058" y="0"/>
                    </a:lnTo>
                    <a:close/>
                  </a:path>
                </a:pathLst>
              </a:custGeom>
              <a:solidFill>
                <a:srgbClr val="D0E0E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4" name="Shape 24"/>
              <p:cNvSpPr/>
              <p:nvPr/>
            </p:nvSpPr>
            <p:spPr>
              <a:xfrm>
                <a:off x="3411750" y="2151775"/>
                <a:ext cx="31725" cy="24675"/>
              </a:xfrm>
              <a:custGeom>
                <a:avLst/>
                <a:gdLst/>
                <a:ahLst/>
                <a:cxnLst/>
                <a:rect l="0" t="0" r="0" b="0"/>
                <a:pathLst>
                  <a:path w="1269" h="987" extrusionOk="0">
                    <a:moveTo>
                      <a:pt x="705" y="0"/>
                    </a:moveTo>
                    <a:lnTo>
                      <a:pt x="423" y="71"/>
                    </a:lnTo>
                    <a:lnTo>
                      <a:pt x="141" y="282"/>
                    </a:lnTo>
                    <a:lnTo>
                      <a:pt x="71" y="352"/>
                    </a:lnTo>
                    <a:lnTo>
                      <a:pt x="0" y="493"/>
                    </a:lnTo>
                    <a:lnTo>
                      <a:pt x="71" y="564"/>
                    </a:lnTo>
                    <a:lnTo>
                      <a:pt x="141" y="705"/>
                    </a:lnTo>
                    <a:lnTo>
                      <a:pt x="282" y="846"/>
                    </a:lnTo>
                    <a:lnTo>
                      <a:pt x="564" y="916"/>
                    </a:lnTo>
                    <a:lnTo>
                      <a:pt x="776" y="987"/>
                    </a:lnTo>
                    <a:lnTo>
                      <a:pt x="987" y="987"/>
                    </a:lnTo>
                    <a:lnTo>
                      <a:pt x="1057" y="916"/>
                    </a:lnTo>
                    <a:lnTo>
                      <a:pt x="1128" y="775"/>
                    </a:lnTo>
                    <a:lnTo>
                      <a:pt x="1128" y="493"/>
                    </a:lnTo>
                    <a:lnTo>
                      <a:pt x="1198" y="282"/>
                    </a:lnTo>
                    <a:lnTo>
                      <a:pt x="1269" y="141"/>
                    </a:lnTo>
                    <a:lnTo>
                      <a:pt x="1198" y="71"/>
                    </a:lnTo>
                    <a:lnTo>
                      <a:pt x="1128" y="0"/>
                    </a:lnTo>
                    <a:close/>
                  </a:path>
                </a:pathLst>
              </a:custGeom>
              <a:solidFill>
                <a:srgbClr val="D0E0E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5" name="Shape 25"/>
              <p:cNvSpPr/>
              <p:nvPr/>
            </p:nvSpPr>
            <p:spPr>
              <a:xfrm>
                <a:off x="3112200" y="1920925"/>
                <a:ext cx="54625" cy="54650"/>
              </a:xfrm>
              <a:custGeom>
                <a:avLst/>
                <a:gdLst/>
                <a:ahLst/>
                <a:cxnLst/>
                <a:rect l="0" t="0" r="0" b="0"/>
                <a:pathLst>
                  <a:path w="2185" h="2186" extrusionOk="0">
                    <a:moveTo>
                      <a:pt x="987" y="1"/>
                    </a:moveTo>
                    <a:lnTo>
                      <a:pt x="634" y="71"/>
                    </a:lnTo>
                    <a:lnTo>
                      <a:pt x="352" y="283"/>
                    </a:lnTo>
                    <a:lnTo>
                      <a:pt x="141" y="564"/>
                    </a:lnTo>
                    <a:lnTo>
                      <a:pt x="0" y="846"/>
                    </a:lnTo>
                    <a:lnTo>
                      <a:pt x="0" y="1199"/>
                    </a:lnTo>
                    <a:lnTo>
                      <a:pt x="70" y="1551"/>
                    </a:lnTo>
                    <a:lnTo>
                      <a:pt x="352" y="1833"/>
                    </a:lnTo>
                    <a:lnTo>
                      <a:pt x="634" y="2045"/>
                    </a:lnTo>
                    <a:lnTo>
                      <a:pt x="846" y="2115"/>
                    </a:lnTo>
                    <a:lnTo>
                      <a:pt x="1128" y="2186"/>
                    </a:lnTo>
                    <a:lnTo>
                      <a:pt x="1339" y="2115"/>
                    </a:lnTo>
                    <a:lnTo>
                      <a:pt x="1551" y="2045"/>
                    </a:lnTo>
                    <a:lnTo>
                      <a:pt x="1762" y="1904"/>
                    </a:lnTo>
                    <a:lnTo>
                      <a:pt x="1903" y="1763"/>
                    </a:lnTo>
                    <a:lnTo>
                      <a:pt x="2044" y="1551"/>
                    </a:lnTo>
                    <a:lnTo>
                      <a:pt x="2115" y="1340"/>
                    </a:lnTo>
                    <a:lnTo>
                      <a:pt x="2185" y="1128"/>
                    </a:lnTo>
                    <a:lnTo>
                      <a:pt x="2185" y="846"/>
                    </a:lnTo>
                    <a:lnTo>
                      <a:pt x="2185" y="635"/>
                    </a:lnTo>
                    <a:lnTo>
                      <a:pt x="2044" y="423"/>
                    </a:lnTo>
                    <a:lnTo>
                      <a:pt x="1903" y="283"/>
                    </a:lnTo>
                    <a:lnTo>
                      <a:pt x="1692" y="71"/>
                    </a:lnTo>
                    <a:lnTo>
                      <a:pt x="1410" y="1"/>
                    </a:lnTo>
                    <a:close/>
                  </a:path>
                </a:pathLst>
              </a:custGeom>
              <a:solidFill>
                <a:srgbClr val="D0E0E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6" name="Shape 26"/>
              <p:cNvSpPr/>
              <p:nvPr/>
            </p:nvSpPr>
            <p:spPr>
              <a:xfrm>
                <a:off x="3150950" y="1836350"/>
                <a:ext cx="75800" cy="70500"/>
              </a:xfrm>
              <a:custGeom>
                <a:avLst/>
                <a:gdLst/>
                <a:ahLst/>
                <a:cxnLst/>
                <a:rect l="0" t="0" r="0" b="0"/>
                <a:pathLst>
                  <a:path w="3032" h="2820" extrusionOk="0">
                    <a:moveTo>
                      <a:pt x="1692" y="0"/>
                    </a:moveTo>
                    <a:lnTo>
                      <a:pt x="1410" y="71"/>
                    </a:lnTo>
                    <a:lnTo>
                      <a:pt x="1128" y="141"/>
                    </a:lnTo>
                    <a:lnTo>
                      <a:pt x="705" y="353"/>
                    </a:lnTo>
                    <a:lnTo>
                      <a:pt x="283" y="705"/>
                    </a:lnTo>
                    <a:lnTo>
                      <a:pt x="142" y="917"/>
                    </a:lnTo>
                    <a:lnTo>
                      <a:pt x="71" y="1199"/>
                    </a:lnTo>
                    <a:lnTo>
                      <a:pt x="1" y="1410"/>
                    </a:lnTo>
                    <a:lnTo>
                      <a:pt x="1" y="1692"/>
                    </a:lnTo>
                    <a:lnTo>
                      <a:pt x="71" y="1974"/>
                    </a:lnTo>
                    <a:lnTo>
                      <a:pt x="212" y="2256"/>
                    </a:lnTo>
                    <a:lnTo>
                      <a:pt x="424" y="2467"/>
                    </a:lnTo>
                    <a:lnTo>
                      <a:pt x="705" y="2679"/>
                    </a:lnTo>
                    <a:lnTo>
                      <a:pt x="987" y="2749"/>
                    </a:lnTo>
                    <a:lnTo>
                      <a:pt x="1269" y="2820"/>
                    </a:lnTo>
                    <a:lnTo>
                      <a:pt x="1551" y="2749"/>
                    </a:lnTo>
                    <a:lnTo>
                      <a:pt x="1833" y="2679"/>
                    </a:lnTo>
                    <a:lnTo>
                      <a:pt x="2115" y="2608"/>
                    </a:lnTo>
                    <a:lnTo>
                      <a:pt x="2397" y="2397"/>
                    </a:lnTo>
                    <a:lnTo>
                      <a:pt x="2609" y="2256"/>
                    </a:lnTo>
                    <a:lnTo>
                      <a:pt x="2820" y="2044"/>
                    </a:lnTo>
                    <a:lnTo>
                      <a:pt x="2961" y="1762"/>
                    </a:lnTo>
                    <a:lnTo>
                      <a:pt x="3031" y="1551"/>
                    </a:lnTo>
                    <a:lnTo>
                      <a:pt x="3031" y="1269"/>
                    </a:lnTo>
                    <a:lnTo>
                      <a:pt x="2961" y="987"/>
                    </a:lnTo>
                    <a:lnTo>
                      <a:pt x="2820" y="705"/>
                    </a:lnTo>
                    <a:lnTo>
                      <a:pt x="2609" y="423"/>
                    </a:lnTo>
                    <a:lnTo>
                      <a:pt x="2397" y="282"/>
                    </a:lnTo>
                    <a:lnTo>
                      <a:pt x="2186" y="141"/>
                    </a:lnTo>
                    <a:lnTo>
                      <a:pt x="1904" y="71"/>
                    </a:lnTo>
                    <a:lnTo>
                      <a:pt x="1692" y="0"/>
                    </a:lnTo>
                    <a:close/>
                  </a:path>
                </a:pathLst>
              </a:custGeom>
              <a:solidFill>
                <a:srgbClr val="D0E0E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7" name="Shape 27"/>
              <p:cNvSpPr/>
              <p:nvPr/>
            </p:nvSpPr>
            <p:spPr>
              <a:xfrm>
                <a:off x="3182675" y="1952650"/>
                <a:ext cx="40550" cy="38775"/>
              </a:xfrm>
              <a:custGeom>
                <a:avLst/>
                <a:gdLst/>
                <a:ahLst/>
                <a:cxnLst/>
                <a:rect l="0" t="0" r="0" b="0"/>
                <a:pathLst>
                  <a:path w="1622" h="1551" extrusionOk="0">
                    <a:moveTo>
                      <a:pt x="423" y="0"/>
                    </a:moveTo>
                    <a:lnTo>
                      <a:pt x="141" y="212"/>
                    </a:lnTo>
                    <a:lnTo>
                      <a:pt x="71" y="353"/>
                    </a:lnTo>
                    <a:lnTo>
                      <a:pt x="0" y="494"/>
                    </a:lnTo>
                    <a:lnTo>
                      <a:pt x="0" y="705"/>
                    </a:lnTo>
                    <a:lnTo>
                      <a:pt x="0" y="917"/>
                    </a:lnTo>
                    <a:lnTo>
                      <a:pt x="141" y="1199"/>
                    </a:lnTo>
                    <a:lnTo>
                      <a:pt x="282" y="1410"/>
                    </a:lnTo>
                    <a:lnTo>
                      <a:pt x="564" y="1480"/>
                    </a:lnTo>
                    <a:lnTo>
                      <a:pt x="776" y="1551"/>
                    </a:lnTo>
                    <a:lnTo>
                      <a:pt x="1058" y="1551"/>
                    </a:lnTo>
                    <a:lnTo>
                      <a:pt x="1269" y="1410"/>
                    </a:lnTo>
                    <a:lnTo>
                      <a:pt x="1410" y="1269"/>
                    </a:lnTo>
                    <a:lnTo>
                      <a:pt x="1551" y="987"/>
                    </a:lnTo>
                    <a:lnTo>
                      <a:pt x="1621" y="776"/>
                    </a:lnTo>
                    <a:lnTo>
                      <a:pt x="1551" y="564"/>
                    </a:lnTo>
                    <a:lnTo>
                      <a:pt x="1551" y="353"/>
                    </a:lnTo>
                    <a:lnTo>
                      <a:pt x="1410" y="212"/>
                    </a:lnTo>
                    <a:lnTo>
                      <a:pt x="1128" y="0"/>
                    </a:lnTo>
                    <a:close/>
                  </a:path>
                </a:pathLst>
              </a:custGeom>
              <a:solidFill>
                <a:srgbClr val="D0E0E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8" name="Shape 28"/>
              <p:cNvSpPr/>
              <p:nvPr/>
            </p:nvSpPr>
            <p:spPr>
              <a:xfrm>
                <a:off x="3709525" y="1667175"/>
                <a:ext cx="58175" cy="59950"/>
              </a:xfrm>
              <a:custGeom>
                <a:avLst/>
                <a:gdLst/>
                <a:ahLst/>
                <a:cxnLst/>
                <a:rect l="0" t="0" r="0" b="0"/>
                <a:pathLst>
                  <a:path w="2327" h="2398" extrusionOk="0">
                    <a:moveTo>
                      <a:pt x="1199" y="1"/>
                    </a:moveTo>
                    <a:lnTo>
                      <a:pt x="847" y="71"/>
                    </a:lnTo>
                    <a:lnTo>
                      <a:pt x="565" y="142"/>
                    </a:lnTo>
                    <a:lnTo>
                      <a:pt x="353" y="283"/>
                    </a:lnTo>
                    <a:lnTo>
                      <a:pt x="212" y="494"/>
                    </a:lnTo>
                    <a:lnTo>
                      <a:pt x="71" y="776"/>
                    </a:lnTo>
                    <a:lnTo>
                      <a:pt x="71" y="988"/>
                    </a:lnTo>
                    <a:lnTo>
                      <a:pt x="1" y="1270"/>
                    </a:lnTo>
                    <a:lnTo>
                      <a:pt x="71" y="1481"/>
                    </a:lnTo>
                    <a:lnTo>
                      <a:pt x="142" y="1763"/>
                    </a:lnTo>
                    <a:lnTo>
                      <a:pt x="283" y="1974"/>
                    </a:lnTo>
                    <a:lnTo>
                      <a:pt x="424" y="2186"/>
                    </a:lnTo>
                    <a:lnTo>
                      <a:pt x="635" y="2327"/>
                    </a:lnTo>
                    <a:lnTo>
                      <a:pt x="847" y="2397"/>
                    </a:lnTo>
                    <a:lnTo>
                      <a:pt x="1129" y="2397"/>
                    </a:lnTo>
                    <a:lnTo>
                      <a:pt x="1481" y="2327"/>
                    </a:lnTo>
                    <a:lnTo>
                      <a:pt x="1763" y="2186"/>
                    </a:lnTo>
                    <a:lnTo>
                      <a:pt x="2045" y="1904"/>
                    </a:lnTo>
                    <a:lnTo>
                      <a:pt x="2256" y="1551"/>
                    </a:lnTo>
                    <a:lnTo>
                      <a:pt x="2327" y="1199"/>
                    </a:lnTo>
                    <a:lnTo>
                      <a:pt x="2327" y="776"/>
                    </a:lnTo>
                    <a:lnTo>
                      <a:pt x="2256" y="494"/>
                    </a:lnTo>
                    <a:lnTo>
                      <a:pt x="1974" y="212"/>
                    </a:lnTo>
                    <a:lnTo>
                      <a:pt x="1763" y="142"/>
                    </a:lnTo>
                    <a:lnTo>
                      <a:pt x="1552" y="71"/>
                    </a:lnTo>
                    <a:lnTo>
                      <a:pt x="1199" y="1"/>
                    </a:lnTo>
                    <a:close/>
                  </a:path>
                </a:pathLst>
              </a:custGeom>
              <a:solidFill>
                <a:srgbClr val="D0E0E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9" name="Shape 29"/>
              <p:cNvSpPr/>
              <p:nvPr/>
            </p:nvSpPr>
            <p:spPr>
              <a:xfrm>
                <a:off x="3767675" y="1591400"/>
                <a:ext cx="52900" cy="52900"/>
              </a:xfrm>
              <a:custGeom>
                <a:avLst/>
                <a:gdLst/>
                <a:ahLst/>
                <a:cxnLst/>
                <a:rect l="0" t="0" r="0" b="0"/>
                <a:pathLst>
                  <a:path w="2116" h="2116" extrusionOk="0">
                    <a:moveTo>
                      <a:pt x="1270" y="1"/>
                    </a:moveTo>
                    <a:lnTo>
                      <a:pt x="988" y="71"/>
                    </a:lnTo>
                    <a:lnTo>
                      <a:pt x="706" y="142"/>
                    </a:lnTo>
                    <a:lnTo>
                      <a:pt x="353" y="353"/>
                    </a:lnTo>
                    <a:lnTo>
                      <a:pt x="142" y="635"/>
                    </a:lnTo>
                    <a:lnTo>
                      <a:pt x="1" y="988"/>
                    </a:lnTo>
                    <a:lnTo>
                      <a:pt x="1" y="1270"/>
                    </a:lnTo>
                    <a:lnTo>
                      <a:pt x="71" y="1622"/>
                    </a:lnTo>
                    <a:lnTo>
                      <a:pt x="283" y="1904"/>
                    </a:lnTo>
                    <a:lnTo>
                      <a:pt x="565" y="2045"/>
                    </a:lnTo>
                    <a:lnTo>
                      <a:pt x="988" y="2116"/>
                    </a:lnTo>
                    <a:lnTo>
                      <a:pt x="1270" y="2116"/>
                    </a:lnTo>
                    <a:lnTo>
                      <a:pt x="1552" y="2045"/>
                    </a:lnTo>
                    <a:lnTo>
                      <a:pt x="1763" y="1904"/>
                    </a:lnTo>
                    <a:lnTo>
                      <a:pt x="1904" y="1763"/>
                    </a:lnTo>
                    <a:lnTo>
                      <a:pt x="2045" y="1552"/>
                    </a:lnTo>
                    <a:lnTo>
                      <a:pt x="2115" y="1340"/>
                    </a:lnTo>
                    <a:lnTo>
                      <a:pt x="2115" y="917"/>
                    </a:lnTo>
                    <a:lnTo>
                      <a:pt x="2045" y="706"/>
                    </a:lnTo>
                    <a:lnTo>
                      <a:pt x="1974" y="494"/>
                    </a:lnTo>
                    <a:lnTo>
                      <a:pt x="1833" y="283"/>
                    </a:lnTo>
                    <a:lnTo>
                      <a:pt x="1693" y="142"/>
                    </a:lnTo>
                    <a:lnTo>
                      <a:pt x="1481" y="71"/>
                    </a:lnTo>
                    <a:lnTo>
                      <a:pt x="1270" y="1"/>
                    </a:lnTo>
                    <a:close/>
                  </a:path>
                </a:pathLst>
              </a:custGeom>
              <a:solidFill>
                <a:srgbClr val="D0E0E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0" name="Shape 30"/>
              <p:cNvSpPr/>
              <p:nvPr/>
            </p:nvSpPr>
            <p:spPr>
              <a:xfrm>
                <a:off x="3813500" y="1635475"/>
                <a:ext cx="35275" cy="40550"/>
              </a:xfrm>
              <a:custGeom>
                <a:avLst/>
                <a:gdLst/>
                <a:ahLst/>
                <a:cxnLst/>
                <a:rect l="0" t="0" r="0" b="0"/>
                <a:pathLst>
                  <a:path w="1411" h="1622" extrusionOk="0">
                    <a:moveTo>
                      <a:pt x="564" y="0"/>
                    </a:moveTo>
                    <a:lnTo>
                      <a:pt x="423" y="71"/>
                    </a:lnTo>
                    <a:lnTo>
                      <a:pt x="212" y="353"/>
                    </a:lnTo>
                    <a:lnTo>
                      <a:pt x="71" y="775"/>
                    </a:lnTo>
                    <a:lnTo>
                      <a:pt x="0" y="1198"/>
                    </a:lnTo>
                    <a:lnTo>
                      <a:pt x="71" y="1339"/>
                    </a:lnTo>
                    <a:lnTo>
                      <a:pt x="141" y="1480"/>
                    </a:lnTo>
                    <a:lnTo>
                      <a:pt x="282" y="1551"/>
                    </a:lnTo>
                    <a:lnTo>
                      <a:pt x="494" y="1621"/>
                    </a:lnTo>
                    <a:lnTo>
                      <a:pt x="705" y="1551"/>
                    </a:lnTo>
                    <a:lnTo>
                      <a:pt x="1058" y="1410"/>
                    </a:lnTo>
                    <a:lnTo>
                      <a:pt x="1269" y="1269"/>
                    </a:lnTo>
                    <a:lnTo>
                      <a:pt x="1340" y="1128"/>
                    </a:lnTo>
                    <a:lnTo>
                      <a:pt x="1410" y="916"/>
                    </a:lnTo>
                    <a:lnTo>
                      <a:pt x="1410" y="775"/>
                    </a:lnTo>
                    <a:lnTo>
                      <a:pt x="1199" y="493"/>
                    </a:lnTo>
                    <a:lnTo>
                      <a:pt x="987" y="212"/>
                    </a:lnTo>
                    <a:lnTo>
                      <a:pt x="846" y="71"/>
                    </a:lnTo>
                    <a:lnTo>
                      <a:pt x="705" y="0"/>
                    </a:lnTo>
                    <a:close/>
                  </a:path>
                </a:pathLst>
              </a:custGeom>
              <a:solidFill>
                <a:srgbClr val="D0E0E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1" name="Shape 31"/>
              <p:cNvSpPr/>
              <p:nvPr/>
            </p:nvSpPr>
            <p:spPr>
              <a:xfrm>
                <a:off x="3774725" y="1668950"/>
                <a:ext cx="51125" cy="45825"/>
              </a:xfrm>
              <a:custGeom>
                <a:avLst/>
                <a:gdLst/>
                <a:ahLst/>
                <a:cxnLst/>
                <a:rect l="0" t="0" r="0" b="0"/>
                <a:pathLst>
                  <a:path w="2045" h="1833" extrusionOk="0">
                    <a:moveTo>
                      <a:pt x="776" y="0"/>
                    </a:moveTo>
                    <a:lnTo>
                      <a:pt x="424" y="141"/>
                    </a:lnTo>
                    <a:lnTo>
                      <a:pt x="283" y="212"/>
                    </a:lnTo>
                    <a:lnTo>
                      <a:pt x="142" y="353"/>
                    </a:lnTo>
                    <a:lnTo>
                      <a:pt x="71" y="564"/>
                    </a:lnTo>
                    <a:lnTo>
                      <a:pt x="1" y="705"/>
                    </a:lnTo>
                    <a:lnTo>
                      <a:pt x="1" y="987"/>
                    </a:lnTo>
                    <a:lnTo>
                      <a:pt x="71" y="1199"/>
                    </a:lnTo>
                    <a:lnTo>
                      <a:pt x="283" y="1480"/>
                    </a:lnTo>
                    <a:lnTo>
                      <a:pt x="565" y="1692"/>
                    </a:lnTo>
                    <a:lnTo>
                      <a:pt x="917" y="1833"/>
                    </a:lnTo>
                    <a:lnTo>
                      <a:pt x="1551" y="1833"/>
                    </a:lnTo>
                    <a:lnTo>
                      <a:pt x="1833" y="1621"/>
                    </a:lnTo>
                    <a:lnTo>
                      <a:pt x="1904" y="1480"/>
                    </a:lnTo>
                    <a:lnTo>
                      <a:pt x="1974" y="1340"/>
                    </a:lnTo>
                    <a:lnTo>
                      <a:pt x="2045" y="917"/>
                    </a:lnTo>
                    <a:lnTo>
                      <a:pt x="1974" y="635"/>
                    </a:lnTo>
                    <a:lnTo>
                      <a:pt x="1904" y="423"/>
                    </a:lnTo>
                    <a:lnTo>
                      <a:pt x="1763" y="282"/>
                    </a:lnTo>
                    <a:lnTo>
                      <a:pt x="1551" y="141"/>
                    </a:lnTo>
                    <a:lnTo>
                      <a:pt x="1199" y="0"/>
                    </a:lnTo>
                    <a:close/>
                  </a:path>
                </a:pathLst>
              </a:custGeom>
              <a:solidFill>
                <a:srgbClr val="D0E0E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32" name="Shape 32"/>
            <p:cNvSpPr/>
            <p:nvPr/>
          </p:nvSpPr>
          <p:spPr>
            <a:xfrm>
              <a:off x="1177875" y="2516525"/>
              <a:ext cx="652000" cy="1566525"/>
            </a:xfrm>
            <a:custGeom>
              <a:avLst/>
              <a:gdLst/>
              <a:ahLst/>
              <a:cxnLst/>
              <a:rect l="0" t="0" r="0" b="0"/>
              <a:pathLst>
                <a:path w="26080" h="62661" extrusionOk="0">
                  <a:moveTo>
                    <a:pt x="19525" y="13956"/>
                  </a:moveTo>
                  <a:lnTo>
                    <a:pt x="19807" y="14027"/>
                  </a:lnTo>
                  <a:lnTo>
                    <a:pt x="20088" y="14168"/>
                  </a:lnTo>
                  <a:lnTo>
                    <a:pt x="19595" y="14168"/>
                  </a:lnTo>
                  <a:lnTo>
                    <a:pt x="19243" y="14097"/>
                  </a:lnTo>
                  <a:lnTo>
                    <a:pt x="19313" y="14027"/>
                  </a:lnTo>
                  <a:lnTo>
                    <a:pt x="19313" y="13956"/>
                  </a:lnTo>
                  <a:close/>
                  <a:moveTo>
                    <a:pt x="16353" y="15366"/>
                  </a:moveTo>
                  <a:lnTo>
                    <a:pt x="16635" y="15507"/>
                  </a:lnTo>
                  <a:lnTo>
                    <a:pt x="16776" y="15648"/>
                  </a:lnTo>
                  <a:lnTo>
                    <a:pt x="16917" y="15930"/>
                  </a:lnTo>
                  <a:lnTo>
                    <a:pt x="16917" y="16353"/>
                  </a:lnTo>
                  <a:lnTo>
                    <a:pt x="16846" y="16423"/>
                  </a:lnTo>
                  <a:lnTo>
                    <a:pt x="16776" y="16564"/>
                  </a:lnTo>
                  <a:lnTo>
                    <a:pt x="16494" y="16705"/>
                  </a:lnTo>
                  <a:lnTo>
                    <a:pt x="16141" y="16776"/>
                  </a:lnTo>
                  <a:lnTo>
                    <a:pt x="15648" y="16846"/>
                  </a:lnTo>
                  <a:lnTo>
                    <a:pt x="14802" y="16917"/>
                  </a:lnTo>
                  <a:lnTo>
                    <a:pt x="14309" y="16846"/>
                  </a:lnTo>
                  <a:lnTo>
                    <a:pt x="13956" y="16776"/>
                  </a:lnTo>
                  <a:lnTo>
                    <a:pt x="13815" y="16635"/>
                  </a:lnTo>
                  <a:lnTo>
                    <a:pt x="13745" y="16494"/>
                  </a:lnTo>
                  <a:lnTo>
                    <a:pt x="13815" y="16282"/>
                  </a:lnTo>
                  <a:lnTo>
                    <a:pt x="14027" y="16141"/>
                  </a:lnTo>
                  <a:lnTo>
                    <a:pt x="14238" y="15930"/>
                  </a:lnTo>
                  <a:lnTo>
                    <a:pt x="14943" y="15577"/>
                  </a:lnTo>
                  <a:lnTo>
                    <a:pt x="15296" y="15436"/>
                  </a:lnTo>
                  <a:lnTo>
                    <a:pt x="15648" y="15366"/>
                  </a:lnTo>
                  <a:close/>
                  <a:moveTo>
                    <a:pt x="18397" y="17269"/>
                  </a:moveTo>
                  <a:lnTo>
                    <a:pt x="18820" y="17480"/>
                  </a:lnTo>
                  <a:lnTo>
                    <a:pt x="18890" y="17692"/>
                  </a:lnTo>
                  <a:lnTo>
                    <a:pt x="18890" y="17833"/>
                  </a:lnTo>
                  <a:lnTo>
                    <a:pt x="18820" y="17974"/>
                  </a:lnTo>
                  <a:lnTo>
                    <a:pt x="18749" y="18115"/>
                  </a:lnTo>
                  <a:lnTo>
                    <a:pt x="18326" y="18890"/>
                  </a:lnTo>
                  <a:lnTo>
                    <a:pt x="18044" y="19383"/>
                  </a:lnTo>
                  <a:lnTo>
                    <a:pt x="17763" y="19665"/>
                  </a:lnTo>
                  <a:lnTo>
                    <a:pt x="17551" y="19736"/>
                  </a:lnTo>
                  <a:lnTo>
                    <a:pt x="17340" y="19736"/>
                  </a:lnTo>
                  <a:lnTo>
                    <a:pt x="17199" y="19595"/>
                  </a:lnTo>
                  <a:lnTo>
                    <a:pt x="17128" y="19313"/>
                  </a:lnTo>
                  <a:lnTo>
                    <a:pt x="17058" y="18961"/>
                  </a:lnTo>
                  <a:lnTo>
                    <a:pt x="17128" y="18608"/>
                  </a:lnTo>
                  <a:lnTo>
                    <a:pt x="17199" y="18256"/>
                  </a:lnTo>
                  <a:lnTo>
                    <a:pt x="17340" y="17903"/>
                  </a:lnTo>
                  <a:lnTo>
                    <a:pt x="17481" y="17621"/>
                  </a:lnTo>
                  <a:lnTo>
                    <a:pt x="17763" y="17410"/>
                  </a:lnTo>
                  <a:lnTo>
                    <a:pt x="18044" y="17269"/>
                  </a:lnTo>
                  <a:close/>
                  <a:moveTo>
                    <a:pt x="13886" y="20441"/>
                  </a:moveTo>
                  <a:lnTo>
                    <a:pt x="13674" y="21005"/>
                  </a:lnTo>
                  <a:lnTo>
                    <a:pt x="13604" y="21568"/>
                  </a:lnTo>
                  <a:lnTo>
                    <a:pt x="13534" y="21850"/>
                  </a:lnTo>
                  <a:lnTo>
                    <a:pt x="13252" y="22344"/>
                  </a:lnTo>
                  <a:lnTo>
                    <a:pt x="13111" y="22555"/>
                  </a:lnTo>
                  <a:lnTo>
                    <a:pt x="12970" y="22696"/>
                  </a:lnTo>
                  <a:lnTo>
                    <a:pt x="12758" y="22767"/>
                  </a:lnTo>
                  <a:lnTo>
                    <a:pt x="12617" y="22696"/>
                  </a:lnTo>
                  <a:lnTo>
                    <a:pt x="12406" y="22485"/>
                  </a:lnTo>
                  <a:lnTo>
                    <a:pt x="12335" y="22344"/>
                  </a:lnTo>
                  <a:lnTo>
                    <a:pt x="12265" y="22132"/>
                  </a:lnTo>
                  <a:lnTo>
                    <a:pt x="12265" y="21921"/>
                  </a:lnTo>
                  <a:lnTo>
                    <a:pt x="12406" y="21639"/>
                  </a:lnTo>
                  <a:lnTo>
                    <a:pt x="12617" y="21287"/>
                  </a:lnTo>
                  <a:lnTo>
                    <a:pt x="12970" y="21005"/>
                  </a:lnTo>
                  <a:lnTo>
                    <a:pt x="13322" y="20723"/>
                  </a:lnTo>
                  <a:lnTo>
                    <a:pt x="13886" y="20441"/>
                  </a:lnTo>
                  <a:close/>
                  <a:moveTo>
                    <a:pt x="6979" y="22767"/>
                  </a:moveTo>
                  <a:lnTo>
                    <a:pt x="7401" y="22837"/>
                  </a:lnTo>
                  <a:lnTo>
                    <a:pt x="7824" y="23049"/>
                  </a:lnTo>
                  <a:lnTo>
                    <a:pt x="8247" y="23190"/>
                  </a:lnTo>
                  <a:lnTo>
                    <a:pt x="8811" y="23472"/>
                  </a:lnTo>
                  <a:lnTo>
                    <a:pt x="8600" y="23683"/>
                  </a:lnTo>
                  <a:lnTo>
                    <a:pt x="8247" y="23894"/>
                  </a:lnTo>
                  <a:lnTo>
                    <a:pt x="7754" y="24035"/>
                  </a:lnTo>
                  <a:lnTo>
                    <a:pt x="7260" y="24176"/>
                  </a:lnTo>
                  <a:lnTo>
                    <a:pt x="6767" y="24176"/>
                  </a:lnTo>
                  <a:lnTo>
                    <a:pt x="6415" y="24106"/>
                  </a:lnTo>
                  <a:lnTo>
                    <a:pt x="6274" y="23965"/>
                  </a:lnTo>
                  <a:lnTo>
                    <a:pt x="6203" y="23824"/>
                  </a:lnTo>
                  <a:lnTo>
                    <a:pt x="6133" y="23683"/>
                  </a:lnTo>
                  <a:lnTo>
                    <a:pt x="6133" y="23472"/>
                  </a:lnTo>
                  <a:lnTo>
                    <a:pt x="6203" y="23190"/>
                  </a:lnTo>
                  <a:lnTo>
                    <a:pt x="6274" y="23049"/>
                  </a:lnTo>
                  <a:lnTo>
                    <a:pt x="6415" y="22908"/>
                  </a:lnTo>
                  <a:lnTo>
                    <a:pt x="6556" y="22837"/>
                  </a:lnTo>
                  <a:lnTo>
                    <a:pt x="6979" y="22767"/>
                  </a:lnTo>
                  <a:close/>
                  <a:moveTo>
                    <a:pt x="9868" y="23965"/>
                  </a:moveTo>
                  <a:lnTo>
                    <a:pt x="9868" y="24247"/>
                  </a:lnTo>
                  <a:lnTo>
                    <a:pt x="9868" y="24458"/>
                  </a:lnTo>
                  <a:lnTo>
                    <a:pt x="9727" y="24317"/>
                  </a:lnTo>
                  <a:lnTo>
                    <a:pt x="9727" y="24247"/>
                  </a:lnTo>
                  <a:lnTo>
                    <a:pt x="9727" y="24106"/>
                  </a:lnTo>
                  <a:lnTo>
                    <a:pt x="9868" y="23965"/>
                  </a:lnTo>
                  <a:close/>
                  <a:moveTo>
                    <a:pt x="9868" y="24599"/>
                  </a:moveTo>
                  <a:lnTo>
                    <a:pt x="9939" y="26079"/>
                  </a:lnTo>
                  <a:lnTo>
                    <a:pt x="9868" y="26502"/>
                  </a:lnTo>
                  <a:lnTo>
                    <a:pt x="9798" y="26925"/>
                  </a:lnTo>
                  <a:lnTo>
                    <a:pt x="9657" y="27348"/>
                  </a:lnTo>
                  <a:lnTo>
                    <a:pt x="9445" y="27701"/>
                  </a:lnTo>
                  <a:lnTo>
                    <a:pt x="9234" y="27912"/>
                  </a:lnTo>
                  <a:lnTo>
                    <a:pt x="9023" y="27912"/>
                  </a:lnTo>
                  <a:lnTo>
                    <a:pt x="8952" y="27771"/>
                  </a:lnTo>
                  <a:lnTo>
                    <a:pt x="8882" y="27630"/>
                  </a:lnTo>
                  <a:lnTo>
                    <a:pt x="8670" y="27066"/>
                  </a:lnTo>
                  <a:lnTo>
                    <a:pt x="8670" y="26502"/>
                  </a:lnTo>
                  <a:lnTo>
                    <a:pt x="8741" y="26150"/>
                  </a:lnTo>
                  <a:lnTo>
                    <a:pt x="8952" y="25798"/>
                  </a:lnTo>
                  <a:lnTo>
                    <a:pt x="9164" y="25586"/>
                  </a:lnTo>
                  <a:lnTo>
                    <a:pt x="9657" y="25163"/>
                  </a:lnTo>
                  <a:lnTo>
                    <a:pt x="9798" y="24952"/>
                  </a:lnTo>
                  <a:lnTo>
                    <a:pt x="9868" y="24599"/>
                  </a:lnTo>
                  <a:close/>
                  <a:moveTo>
                    <a:pt x="19313" y="28335"/>
                  </a:moveTo>
                  <a:lnTo>
                    <a:pt x="19243" y="28687"/>
                  </a:lnTo>
                  <a:lnTo>
                    <a:pt x="19243" y="29040"/>
                  </a:lnTo>
                  <a:lnTo>
                    <a:pt x="19313" y="29181"/>
                  </a:lnTo>
                  <a:lnTo>
                    <a:pt x="19454" y="29322"/>
                  </a:lnTo>
                  <a:lnTo>
                    <a:pt x="19595" y="29392"/>
                  </a:lnTo>
                  <a:lnTo>
                    <a:pt x="19807" y="29392"/>
                  </a:lnTo>
                  <a:lnTo>
                    <a:pt x="19313" y="30238"/>
                  </a:lnTo>
                  <a:lnTo>
                    <a:pt x="19031" y="30661"/>
                  </a:lnTo>
                  <a:lnTo>
                    <a:pt x="18679" y="31084"/>
                  </a:lnTo>
                  <a:lnTo>
                    <a:pt x="18538" y="31013"/>
                  </a:lnTo>
                  <a:lnTo>
                    <a:pt x="18397" y="30872"/>
                  </a:lnTo>
                  <a:lnTo>
                    <a:pt x="18326" y="30731"/>
                  </a:lnTo>
                  <a:lnTo>
                    <a:pt x="18256" y="30590"/>
                  </a:lnTo>
                  <a:lnTo>
                    <a:pt x="18326" y="30168"/>
                  </a:lnTo>
                  <a:lnTo>
                    <a:pt x="18467" y="29745"/>
                  </a:lnTo>
                  <a:lnTo>
                    <a:pt x="18679" y="29251"/>
                  </a:lnTo>
                  <a:lnTo>
                    <a:pt x="18961" y="28899"/>
                  </a:lnTo>
                  <a:lnTo>
                    <a:pt x="19313" y="28335"/>
                  </a:lnTo>
                  <a:close/>
                  <a:moveTo>
                    <a:pt x="21569" y="28758"/>
                  </a:moveTo>
                  <a:lnTo>
                    <a:pt x="22062" y="28969"/>
                  </a:lnTo>
                  <a:lnTo>
                    <a:pt x="22555" y="29181"/>
                  </a:lnTo>
                  <a:lnTo>
                    <a:pt x="23049" y="29533"/>
                  </a:lnTo>
                  <a:lnTo>
                    <a:pt x="23472" y="29886"/>
                  </a:lnTo>
                  <a:lnTo>
                    <a:pt x="23754" y="30238"/>
                  </a:lnTo>
                  <a:lnTo>
                    <a:pt x="23824" y="30450"/>
                  </a:lnTo>
                  <a:lnTo>
                    <a:pt x="23824" y="30661"/>
                  </a:lnTo>
                  <a:lnTo>
                    <a:pt x="23754" y="30872"/>
                  </a:lnTo>
                  <a:lnTo>
                    <a:pt x="23613" y="31013"/>
                  </a:lnTo>
                  <a:lnTo>
                    <a:pt x="23401" y="31225"/>
                  </a:lnTo>
                  <a:lnTo>
                    <a:pt x="23190" y="31366"/>
                  </a:lnTo>
                  <a:lnTo>
                    <a:pt x="22908" y="31436"/>
                  </a:lnTo>
                  <a:lnTo>
                    <a:pt x="22696" y="31366"/>
                  </a:lnTo>
                  <a:lnTo>
                    <a:pt x="22485" y="31295"/>
                  </a:lnTo>
                  <a:lnTo>
                    <a:pt x="22203" y="31154"/>
                  </a:lnTo>
                  <a:lnTo>
                    <a:pt x="21780" y="30802"/>
                  </a:lnTo>
                  <a:lnTo>
                    <a:pt x="21428" y="30309"/>
                  </a:lnTo>
                  <a:lnTo>
                    <a:pt x="21216" y="29745"/>
                  </a:lnTo>
                  <a:lnTo>
                    <a:pt x="21146" y="29251"/>
                  </a:lnTo>
                  <a:lnTo>
                    <a:pt x="21146" y="28969"/>
                  </a:lnTo>
                  <a:lnTo>
                    <a:pt x="21216" y="28758"/>
                  </a:lnTo>
                  <a:close/>
                  <a:moveTo>
                    <a:pt x="20934" y="33410"/>
                  </a:moveTo>
                  <a:lnTo>
                    <a:pt x="21075" y="33692"/>
                  </a:lnTo>
                  <a:lnTo>
                    <a:pt x="21133" y="33749"/>
                  </a:lnTo>
                  <a:lnTo>
                    <a:pt x="21005" y="34326"/>
                  </a:lnTo>
                  <a:lnTo>
                    <a:pt x="20511" y="34467"/>
                  </a:lnTo>
                  <a:lnTo>
                    <a:pt x="20018" y="34538"/>
                  </a:lnTo>
                  <a:lnTo>
                    <a:pt x="20018" y="34538"/>
                  </a:lnTo>
                  <a:lnTo>
                    <a:pt x="20159" y="34185"/>
                  </a:lnTo>
                  <a:lnTo>
                    <a:pt x="20441" y="33903"/>
                  </a:lnTo>
                  <a:lnTo>
                    <a:pt x="20934" y="33410"/>
                  </a:lnTo>
                  <a:close/>
                  <a:moveTo>
                    <a:pt x="22767" y="34115"/>
                  </a:moveTo>
                  <a:lnTo>
                    <a:pt x="23260" y="34185"/>
                  </a:lnTo>
                  <a:lnTo>
                    <a:pt x="23754" y="34256"/>
                  </a:lnTo>
                  <a:lnTo>
                    <a:pt x="24247" y="34467"/>
                  </a:lnTo>
                  <a:lnTo>
                    <a:pt x="24670" y="34749"/>
                  </a:lnTo>
                  <a:lnTo>
                    <a:pt x="24811" y="34890"/>
                  </a:lnTo>
                  <a:lnTo>
                    <a:pt x="24881" y="35031"/>
                  </a:lnTo>
                  <a:lnTo>
                    <a:pt x="24881" y="35172"/>
                  </a:lnTo>
                  <a:lnTo>
                    <a:pt x="24811" y="35313"/>
                  </a:lnTo>
                  <a:lnTo>
                    <a:pt x="24599" y="35454"/>
                  </a:lnTo>
                  <a:lnTo>
                    <a:pt x="24247" y="35524"/>
                  </a:lnTo>
                  <a:lnTo>
                    <a:pt x="23824" y="35454"/>
                  </a:lnTo>
                  <a:lnTo>
                    <a:pt x="23613" y="35383"/>
                  </a:lnTo>
                  <a:lnTo>
                    <a:pt x="23401" y="35242"/>
                  </a:lnTo>
                  <a:lnTo>
                    <a:pt x="23190" y="35031"/>
                  </a:lnTo>
                  <a:lnTo>
                    <a:pt x="23049" y="34820"/>
                  </a:lnTo>
                  <a:lnTo>
                    <a:pt x="22837" y="34467"/>
                  </a:lnTo>
                  <a:lnTo>
                    <a:pt x="22767" y="34115"/>
                  </a:lnTo>
                  <a:close/>
                  <a:moveTo>
                    <a:pt x="7260" y="35877"/>
                  </a:moveTo>
                  <a:lnTo>
                    <a:pt x="6626" y="36723"/>
                  </a:lnTo>
                  <a:lnTo>
                    <a:pt x="5851" y="37498"/>
                  </a:lnTo>
                  <a:lnTo>
                    <a:pt x="5146" y="37991"/>
                  </a:lnTo>
                  <a:lnTo>
                    <a:pt x="4441" y="38485"/>
                  </a:lnTo>
                  <a:lnTo>
                    <a:pt x="4723" y="38273"/>
                  </a:lnTo>
                  <a:lnTo>
                    <a:pt x="4935" y="37991"/>
                  </a:lnTo>
                  <a:lnTo>
                    <a:pt x="5569" y="37216"/>
                  </a:lnTo>
                  <a:lnTo>
                    <a:pt x="5921" y="36793"/>
                  </a:lnTo>
                  <a:lnTo>
                    <a:pt x="6344" y="36370"/>
                  </a:lnTo>
                  <a:lnTo>
                    <a:pt x="6767" y="36088"/>
                  </a:lnTo>
                  <a:lnTo>
                    <a:pt x="7260" y="35877"/>
                  </a:lnTo>
                  <a:close/>
                  <a:moveTo>
                    <a:pt x="21639" y="37568"/>
                  </a:moveTo>
                  <a:lnTo>
                    <a:pt x="21569" y="37921"/>
                  </a:lnTo>
                  <a:lnTo>
                    <a:pt x="21357" y="38344"/>
                  </a:lnTo>
                  <a:lnTo>
                    <a:pt x="20934" y="38978"/>
                  </a:lnTo>
                  <a:lnTo>
                    <a:pt x="20723" y="39331"/>
                  </a:lnTo>
                  <a:lnTo>
                    <a:pt x="20511" y="39612"/>
                  </a:lnTo>
                  <a:lnTo>
                    <a:pt x="20229" y="39824"/>
                  </a:lnTo>
                  <a:lnTo>
                    <a:pt x="19948" y="40035"/>
                  </a:lnTo>
                  <a:lnTo>
                    <a:pt x="19807" y="40035"/>
                  </a:lnTo>
                  <a:lnTo>
                    <a:pt x="19736" y="39894"/>
                  </a:lnTo>
                  <a:lnTo>
                    <a:pt x="19736" y="39824"/>
                  </a:lnTo>
                  <a:lnTo>
                    <a:pt x="19807" y="39612"/>
                  </a:lnTo>
                  <a:lnTo>
                    <a:pt x="20088" y="39260"/>
                  </a:lnTo>
                  <a:lnTo>
                    <a:pt x="20441" y="38767"/>
                  </a:lnTo>
                  <a:lnTo>
                    <a:pt x="21287" y="37921"/>
                  </a:lnTo>
                  <a:lnTo>
                    <a:pt x="21639" y="37568"/>
                  </a:lnTo>
                  <a:close/>
                  <a:moveTo>
                    <a:pt x="7754" y="38203"/>
                  </a:moveTo>
                  <a:lnTo>
                    <a:pt x="7824" y="38767"/>
                  </a:lnTo>
                  <a:lnTo>
                    <a:pt x="7824" y="39331"/>
                  </a:lnTo>
                  <a:lnTo>
                    <a:pt x="7824" y="39894"/>
                  </a:lnTo>
                  <a:lnTo>
                    <a:pt x="7683" y="40388"/>
                  </a:lnTo>
                  <a:lnTo>
                    <a:pt x="7613" y="40811"/>
                  </a:lnTo>
                  <a:lnTo>
                    <a:pt x="7331" y="41163"/>
                  </a:lnTo>
                  <a:lnTo>
                    <a:pt x="7260" y="41234"/>
                  </a:lnTo>
                  <a:lnTo>
                    <a:pt x="7190" y="41163"/>
                  </a:lnTo>
                  <a:lnTo>
                    <a:pt x="7120" y="40952"/>
                  </a:lnTo>
                  <a:lnTo>
                    <a:pt x="7120" y="40529"/>
                  </a:lnTo>
                  <a:lnTo>
                    <a:pt x="7260" y="39965"/>
                  </a:lnTo>
                  <a:lnTo>
                    <a:pt x="7542" y="38837"/>
                  </a:lnTo>
                  <a:lnTo>
                    <a:pt x="7754" y="38203"/>
                  </a:lnTo>
                  <a:close/>
                  <a:moveTo>
                    <a:pt x="22908" y="38203"/>
                  </a:moveTo>
                  <a:lnTo>
                    <a:pt x="23472" y="38555"/>
                  </a:lnTo>
                  <a:lnTo>
                    <a:pt x="23824" y="38908"/>
                  </a:lnTo>
                  <a:lnTo>
                    <a:pt x="24036" y="39260"/>
                  </a:lnTo>
                  <a:lnTo>
                    <a:pt x="24106" y="39612"/>
                  </a:lnTo>
                  <a:lnTo>
                    <a:pt x="24106" y="40035"/>
                  </a:lnTo>
                  <a:lnTo>
                    <a:pt x="23965" y="40317"/>
                  </a:lnTo>
                  <a:lnTo>
                    <a:pt x="23754" y="40670"/>
                  </a:lnTo>
                  <a:lnTo>
                    <a:pt x="23542" y="40952"/>
                  </a:lnTo>
                  <a:lnTo>
                    <a:pt x="23331" y="41163"/>
                  </a:lnTo>
                  <a:lnTo>
                    <a:pt x="23049" y="41304"/>
                  </a:lnTo>
                  <a:lnTo>
                    <a:pt x="22767" y="41375"/>
                  </a:lnTo>
                  <a:lnTo>
                    <a:pt x="22555" y="41375"/>
                  </a:lnTo>
                  <a:lnTo>
                    <a:pt x="22414" y="41234"/>
                  </a:lnTo>
                  <a:lnTo>
                    <a:pt x="22344" y="41022"/>
                  </a:lnTo>
                  <a:lnTo>
                    <a:pt x="22344" y="40670"/>
                  </a:lnTo>
                  <a:lnTo>
                    <a:pt x="22414" y="40247"/>
                  </a:lnTo>
                  <a:lnTo>
                    <a:pt x="22696" y="39190"/>
                  </a:lnTo>
                  <a:lnTo>
                    <a:pt x="22908" y="38203"/>
                  </a:lnTo>
                  <a:close/>
                  <a:moveTo>
                    <a:pt x="3102" y="42784"/>
                  </a:moveTo>
                  <a:lnTo>
                    <a:pt x="3172" y="42925"/>
                  </a:lnTo>
                  <a:lnTo>
                    <a:pt x="3172" y="43137"/>
                  </a:lnTo>
                  <a:lnTo>
                    <a:pt x="2961" y="43630"/>
                  </a:lnTo>
                  <a:lnTo>
                    <a:pt x="2538" y="44405"/>
                  </a:lnTo>
                  <a:lnTo>
                    <a:pt x="1904" y="44828"/>
                  </a:lnTo>
                  <a:lnTo>
                    <a:pt x="1481" y="44828"/>
                  </a:lnTo>
                  <a:lnTo>
                    <a:pt x="1481" y="44687"/>
                  </a:lnTo>
                  <a:lnTo>
                    <a:pt x="1622" y="44405"/>
                  </a:lnTo>
                  <a:lnTo>
                    <a:pt x="1904" y="43983"/>
                  </a:lnTo>
                  <a:lnTo>
                    <a:pt x="2256" y="43489"/>
                  </a:lnTo>
                  <a:lnTo>
                    <a:pt x="2679" y="43066"/>
                  </a:lnTo>
                  <a:lnTo>
                    <a:pt x="3102" y="42784"/>
                  </a:lnTo>
                  <a:close/>
                  <a:moveTo>
                    <a:pt x="4441" y="43419"/>
                  </a:moveTo>
                  <a:lnTo>
                    <a:pt x="4935" y="43771"/>
                  </a:lnTo>
                  <a:lnTo>
                    <a:pt x="5075" y="43912"/>
                  </a:lnTo>
                  <a:lnTo>
                    <a:pt x="5146" y="44194"/>
                  </a:lnTo>
                  <a:lnTo>
                    <a:pt x="5146" y="44405"/>
                  </a:lnTo>
                  <a:lnTo>
                    <a:pt x="5146" y="44617"/>
                  </a:lnTo>
                  <a:lnTo>
                    <a:pt x="5005" y="45110"/>
                  </a:lnTo>
                  <a:lnTo>
                    <a:pt x="4794" y="45392"/>
                  </a:lnTo>
                  <a:lnTo>
                    <a:pt x="4653" y="45463"/>
                  </a:lnTo>
                  <a:lnTo>
                    <a:pt x="4512" y="45463"/>
                  </a:lnTo>
                  <a:lnTo>
                    <a:pt x="4441" y="45392"/>
                  </a:lnTo>
                  <a:lnTo>
                    <a:pt x="4300" y="45251"/>
                  </a:lnTo>
                  <a:lnTo>
                    <a:pt x="4300" y="44969"/>
                  </a:lnTo>
                  <a:lnTo>
                    <a:pt x="4300" y="44617"/>
                  </a:lnTo>
                  <a:lnTo>
                    <a:pt x="4300" y="44053"/>
                  </a:lnTo>
                  <a:lnTo>
                    <a:pt x="4441" y="43419"/>
                  </a:lnTo>
                  <a:close/>
                  <a:moveTo>
                    <a:pt x="12688" y="43912"/>
                  </a:moveTo>
                  <a:lnTo>
                    <a:pt x="13322" y="44053"/>
                  </a:lnTo>
                  <a:lnTo>
                    <a:pt x="13956" y="44335"/>
                  </a:lnTo>
                  <a:lnTo>
                    <a:pt x="14450" y="44687"/>
                  </a:lnTo>
                  <a:lnTo>
                    <a:pt x="14661" y="44899"/>
                  </a:lnTo>
                  <a:lnTo>
                    <a:pt x="14873" y="45181"/>
                  </a:lnTo>
                  <a:lnTo>
                    <a:pt x="14943" y="45322"/>
                  </a:lnTo>
                  <a:lnTo>
                    <a:pt x="15014" y="45392"/>
                  </a:lnTo>
                  <a:lnTo>
                    <a:pt x="15014" y="45533"/>
                  </a:lnTo>
                  <a:lnTo>
                    <a:pt x="14873" y="45674"/>
                  </a:lnTo>
                  <a:lnTo>
                    <a:pt x="14661" y="45674"/>
                  </a:lnTo>
                  <a:lnTo>
                    <a:pt x="14379" y="45533"/>
                  </a:lnTo>
                  <a:lnTo>
                    <a:pt x="14027" y="45322"/>
                  </a:lnTo>
                  <a:lnTo>
                    <a:pt x="13674" y="45040"/>
                  </a:lnTo>
                  <a:lnTo>
                    <a:pt x="13040" y="44405"/>
                  </a:lnTo>
                  <a:lnTo>
                    <a:pt x="12688" y="43912"/>
                  </a:lnTo>
                  <a:close/>
                  <a:moveTo>
                    <a:pt x="12617" y="46168"/>
                  </a:moveTo>
                  <a:lnTo>
                    <a:pt x="12688" y="46238"/>
                  </a:lnTo>
                  <a:lnTo>
                    <a:pt x="12688" y="46520"/>
                  </a:lnTo>
                  <a:lnTo>
                    <a:pt x="12688" y="46872"/>
                  </a:lnTo>
                  <a:lnTo>
                    <a:pt x="12547" y="47859"/>
                  </a:lnTo>
                  <a:lnTo>
                    <a:pt x="12406" y="48353"/>
                  </a:lnTo>
                  <a:lnTo>
                    <a:pt x="12265" y="48705"/>
                  </a:lnTo>
                  <a:lnTo>
                    <a:pt x="12053" y="48987"/>
                  </a:lnTo>
                  <a:lnTo>
                    <a:pt x="11912" y="49057"/>
                  </a:lnTo>
                  <a:lnTo>
                    <a:pt x="11771" y="49057"/>
                  </a:lnTo>
                  <a:lnTo>
                    <a:pt x="11701" y="48987"/>
                  </a:lnTo>
                  <a:lnTo>
                    <a:pt x="11701" y="48916"/>
                  </a:lnTo>
                  <a:lnTo>
                    <a:pt x="11701" y="48494"/>
                  </a:lnTo>
                  <a:lnTo>
                    <a:pt x="11771" y="48000"/>
                  </a:lnTo>
                  <a:lnTo>
                    <a:pt x="11983" y="47436"/>
                  </a:lnTo>
                  <a:lnTo>
                    <a:pt x="12194" y="46872"/>
                  </a:lnTo>
                  <a:lnTo>
                    <a:pt x="12406" y="46449"/>
                  </a:lnTo>
                  <a:lnTo>
                    <a:pt x="12547" y="46238"/>
                  </a:lnTo>
                  <a:lnTo>
                    <a:pt x="12617" y="46168"/>
                  </a:lnTo>
                  <a:close/>
                  <a:moveTo>
                    <a:pt x="2186" y="49128"/>
                  </a:moveTo>
                  <a:lnTo>
                    <a:pt x="2256" y="49692"/>
                  </a:lnTo>
                  <a:lnTo>
                    <a:pt x="2186" y="49833"/>
                  </a:lnTo>
                  <a:lnTo>
                    <a:pt x="2115" y="49974"/>
                  </a:lnTo>
                  <a:lnTo>
                    <a:pt x="1904" y="50185"/>
                  </a:lnTo>
                  <a:lnTo>
                    <a:pt x="1622" y="50256"/>
                  </a:lnTo>
                  <a:lnTo>
                    <a:pt x="1340" y="50185"/>
                  </a:lnTo>
                  <a:lnTo>
                    <a:pt x="1128" y="49974"/>
                  </a:lnTo>
                  <a:lnTo>
                    <a:pt x="987" y="49762"/>
                  </a:lnTo>
                  <a:lnTo>
                    <a:pt x="987" y="49621"/>
                  </a:lnTo>
                  <a:lnTo>
                    <a:pt x="1058" y="49480"/>
                  </a:lnTo>
                  <a:lnTo>
                    <a:pt x="1269" y="49128"/>
                  </a:lnTo>
                  <a:lnTo>
                    <a:pt x="1481" y="49269"/>
                  </a:lnTo>
                  <a:lnTo>
                    <a:pt x="1692" y="49410"/>
                  </a:lnTo>
                  <a:lnTo>
                    <a:pt x="1904" y="49339"/>
                  </a:lnTo>
                  <a:lnTo>
                    <a:pt x="2186" y="49128"/>
                  </a:lnTo>
                  <a:close/>
                  <a:moveTo>
                    <a:pt x="14732" y="49551"/>
                  </a:moveTo>
                  <a:lnTo>
                    <a:pt x="16423" y="50185"/>
                  </a:lnTo>
                  <a:lnTo>
                    <a:pt x="16635" y="50185"/>
                  </a:lnTo>
                  <a:lnTo>
                    <a:pt x="16705" y="50256"/>
                  </a:lnTo>
                  <a:lnTo>
                    <a:pt x="16705" y="50397"/>
                  </a:lnTo>
                  <a:lnTo>
                    <a:pt x="16635" y="50538"/>
                  </a:lnTo>
                  <a:lnTo>
                    <a:pt x="16141" y="50538"/>
                  </a:lnTo>
                  <a:lnTo>
                    <a:pt x="15859" y="50467"/>
                  </a:lnTo>
                  <a:lnTo>
                    <a:pt x="15578" y="50256"/>
                  </a:lnTo>
                  <a:lnTo>
                    <a:pt x="15155" y="49903"/>
                  </a:lnTo>
                  <a:lnTo>
                    <a:pt x="14732" y="49551"/>
                  </a:lnTo>
                  <a:close/>
                  <a:moveTo>
                    <a:pt x="11208" y="42925"/>
                  </a:moveTo>
                  <a:lnTo>
                    <a:pt x="12194" y="45040"/>
                  </a:lnTo>
                  <a:lnTo>
                    <a:pt x="12194" y="45392"/>
                  </a:lnTo>
                  <a:lnTo>
                    <a:pt x="12194" y="45674"/>
                  </a:lnTo>
                  <a:lnTo>
                    <a:pt x="12265" y="46027"/>
                  </a:lnTo>
                  <a:lnTo>
                    <a:pt x="12194" y="46379"/>
                  </a:lnTo>
                  <a:lnTo>
                    <a:pt x="12124" y="46661"/>
                  </a:lnTo>
                  <a:lnTo>
                    <a:pt x="11912" y="46943"/>
                  </a:lnTo>
                  <a:lnTo>
                    <a:pt x="11419" y="47507"/>
                  </a:lnTo>
                  <a:lnTo>
                    <a:pt x="11208" y="47789"/>
                  </a:lnTo>
                  <a:lnTo>
                    <a:pt x="10996" y="48071"/>
                  </a:lnTo>
                  <a:lnTo>
                    <a:pt x="10855" y="48423"/>
                  </a:lnTo>
                  <a:lnTo>
                    <a:pt x="10785" y="48775"/>
                  </a:lnTo>
                  <a:lnTo>
                    <a:pt x="10855" y="49128"/>
                  </a:lnTo>
                  <a:lnTo>
                    <a:pt x="10926" y="49410"/>
                  </a:lnTo>
                  <a:lnTo>
                    <a:pt x="10996" y="49621"/>
                  </a:lnTo>
                  <a:lnTo>
                    <a:pt x="11137" y="49833"/>
                  </a:lnTo>
                  <a:lnTo>
                    <a:pt x="11278" y="49974"/>
                  </a:lnTo>
                  <a:lnTo>
                    <a:pt x="11419" y="50115"/>
                  </a:lnTo>
                  <a:lnTo>
                    <a:pt x="11560" y="50185"/>
                  </a:lnTo>
                  <a:lnTo>
                    <a:pt x="11771" y="50256"/>
                  </a:lnTo>
                  <a:lnTo>
                    <a:pt x="12194" y="50185"/>
                  </a:lnTo>
                  <a:lnTo>
                    <a:pt x="12617" y="49974"/>
                  </a:lnTo>
                  <a:lnTo>
                    <a:pt x="13040" y="49621"/>
                  </a:lnTo>
                  <a:lnTo>
                    <a:pt x="13322" y="49057"/>
                  </a:lnTo>
                  <a:lnTo>
                    <a:pt x="13674" y="50326"/>
                  </a:lnTo>
                  <a:lnTo>
                    <a:pt x="13815" y="51031"/>
                  </a:lnTo>
                  <a:lnTo>
                    <a:pt x="13886" y="51524"/>
                  </a:lnTo>
                  <a:lnTo>
                    <a:pt x="13745" y="51947"/>
                  </a:lnTo>
                  <a:lnTo>
                    <a:pt x="13393" y="52864"/>
                  </a:lnTo>
                  <a:lnTo>
                    <a:pt x="13252" y="53286"/>
                  </a:lnTo>
                  <a:lnTo>
                    <a:pt x="13040" y="53568"/>
                  </a:lnTo>
                  <a:lnTo>
                    <a:pt x="12899" y="53639"/>
                  </a:lnTo>
                  <a:lnTo>
                    <a:pt x="12829" y="53709"/>
                  </a:lnTo>
                  <a:lnTo>
                    <a:pt x="12758" y="53639"/>
                  </a:lnTo>
                  <a:lnTo>
                    <a:pt x="12688" y="53498"/>
                  </a:lnTo>
                  <a:lnTo>
                    <a:pt x="12617" y="53286"/>
                  </a:lnTo>
                  <a:lnTo>
                    <a:pt x="12688" y="52934"/>
                  </a:lnTo>
                  <a:lnTo>
                    <a:pt x="12899" y="52159"/>
                  </a:lnTo>
                  <a:lnTo>
                    <a:pt x="13181" y="51454"/>
                  </a:lnTo>
                  <a:lnTo>
                    <a:pt x="13393" y="51101"/>
                  </a:lnTo>
                  <a:lnTo>
                    <a:pt x="13040" y="51383"/>
                  </a:lnTo>
                  <a:lnTo>
                    <a:pt x="12688" y="51665"/>
                  </a:lnTo>
                  <a:lnTo>
                    <a:pt x="12335" y="52018"/>
                  </a:lnTo>
                  <a:lnTo>
                    <a:pt x="12053" y="52441"/>
                  </a:lnTo>
                  <a:lnTo>
                    <a:pt x="11912" y="52229"/>
                  </a:lnTo>
                  <a:lnTo>
                    <a:pt x="11701" y="52088"/>
                  </a:lnTo>
                  <a:lnTo>
                    <a:pt x="11278" y="51736"/>
                  </a:lnTo>
                  <a:lnTo>
                    <a:pt x="10855" y="51454"/>
                  </a:lnTo>
                  <a:lnTo>
                    <a:pt x="10714" y="51242"/>
                  </a:lnTo>
                  <a:lnTo>
                    <a:pt x="10573" y="51101"/>
                  </a:lnTo>
                  <a:lnTo>
                    <a:pt x="10503" y="50820"/>
                  </a:lnTo>
                  <a:lnTo>
                    <a:pt x="10432" y="50397"/>
                  </a:lnTo>
                  <a:lnTo>
                    <a:pt x="10432" y="49480"/>
                  </a:lnTo>
                  <a:lnTo>
                    <a:pt x="10644" y="47859"/>
                  </a:lnTo>
                  <a:lnTo>
                    <a:pt x="10855" y="45392"/>
                  </a:lnTo>
                  <a:lnTo>
                    <a:pt x="10996" y="44194"/>
                  </a:lnTo>
                  <a:lnTo>
                    <a:pt x="11208" y="42925"/>
                  </a:lnTo>
                  <a:close/>
                  <a:moveTo>
                    <a:pt x="10573" y="52441"/>
                  </a:moveTo>
                  <a:lnTo>
                    <a:pt x="11067" y="52934"/>
                  </a:lnTo>
                  <a:lnTo>
                    <a:pt x="11349" y="53498"/>
                  </a:lnTo>
                  <a:lnTo>
                    <a:pt x="11630" y="54062"/>
                  </a:lnTo>
                  <a:lnTo>
                    <a:pt x="11701" y="54696"/>
                  </a:lnTo>
                  <a:lnTo>
                    <a:pt x="10644" y="54273"/>
                  </a:lnTo>
                  <a:lnTo>
                    <a:pt x="10573" y="52441"/>
                  </a:lnTo>
                  <a:close/>
                  <a:moveTo>
                    <a:pt x="8655" y="54760"/>
                  </a:moveTo>
                  <a:lnTo>
                    <a:pt x="8600" y="55260"/>
                  </a:lnTo>
                  <a:lnTo>
                    <a:pt x="8388" y="56106"/>
                  </a:lnTo>
                  <a:lnTo>
                    <a:pt x="8177" y="56811"/>
                  </a:lnTo>
                  <a:lnTo>
                    <a:pt x="7965" y="57375"/>
                  </a:lnTo>
                  <a:lnTo>
                    <a:pt x="7824" y="57586"/>
                  </a:lnTo>
                  <a:lnTo>
                    <a:pt x="7683" y="57727"/>
                  </a:lnTo>
                  <a:lnTo>
                    <a:pt x="7472" y="57797"/>
                  </a:lnTo>
                  <a:lnTo>
                    <a:pt x="7331" y="57868"/>
                  </a:lnTo>
                  <a:lnTo>
                    <a:pt x="7120" y="57868"/>
                  </a:lnTo>
                  <a:lnTo>
                    <a:pt x="6908" y="57727"/>
                  </a:lnTo>
                  <a:lnTo>
                    <a:pt x="6838" y="57656"/>
                  </a:lnTo>
                  <a:lnTo>
                    <a:pt x="6908" y="57516"/>
                  </a:lnTo>
                  <a:lnTo>
                    <a:pt x="7049" y="57163"/>
                  </a:lnTo>
                  <a:lnTo>
                    <a:pt x="7683" y="56035"/>
                  </a:lnTo>
                  <a:lnTo>
                    <a:pt x="8655" y="54760"/>
                  </a:lnTo>
                  <a:close/>
                  <a:moveTo>
                    <a:pt x="10714" y="58361"/>
                  </a:moveTo>
                  <a:lnTo>
                    <a:pt x="10926" y="59066"/>
                  </a:lnTo>
                  <a:lnTo>
                    <a:pt x="10926" y="59771"/>
                  </a:lnTo>
                  <a:lnTo>
                    <a:pt x="10785" y="60476"/>
                  </a:lnTo>
                  <a:lnTo>
                    <a:pt x="10714" y="60828"/>
                  </a:lnTo>
                  <a:lnTo>
                    <a:pt x="10503" y="61181"/>
                  </a:lnTo>
                  <a:lnTo>
                    <a:pt x="10221" y="61533"/>
                  </a:lnTo>
                  <a:lnTo>
                    <a:pt x="10080" y="61604"/>
                  </a:lnTo>
                  <a:lnTo>
                    <a:pt x="10009" y="61674"/>
                  </a:lnTo>
                  <a:lnTo>
                    <a:pt x="9868" y="61674"/>
                  </a:lnTo>
                  <a:lnTo>
                    <a:pt x="9798" y="61604"/>
                  </a:lnTo>
                  <a:lnTo>
                    <a:pt x="9586" y="61392"/>
                  </a:lnTo>
                  <a:lnTo>
                    <a:pt x="9445" y="61040"/>
                  </a:lnTo>
                  <a:lnTo>
                    <a:pt x="9304" y="60687"/>
                  </a:lnTo>
                  <a:lnTo>
                    <a:pt x="9234" y="60053"/>
                  </a:lnTo>
                  <a:lnTo>
                    <a:pt x="9304" y="59419"/>
                  </a:lnTo>
                  <a:lnTo>
                    <a:pt x="9375" y="59066"/>
                  </a:lnTo>
                  <a:lnTo>
                    <a:pt x="9516" y="58855"/>
                  </a:lnTo>
                  <a:lnTo>
                    <a:pt x="9727" y="58784"/>
                  </a:lnTo>
                  <a:lnTo>
                    <a:pt x="10221" y="58714"/>
                  </a:lnTo>
                  <a:lnTo>
                    <a:pt x="10432" y="58643"/>
                  </a:lnTo>
                  <a:lnTo>
                    <a:pt x="10714" y="58361"/>
                  </a:lnTo>
                  <a:close/>
                  <a:moveTo>
                    <a:pt x="24458" y="0"/>
                  </a:moveTo>
                  <a:lnTo>
                    <a:pt x="24599" y="3736"/>
                  </a:lnTo>
                  <a:lnTo>
                    <a:pt x="24670" y="6485"/>
                  </a:lnTo>
                  <a:lnTo>
                    <a:pt x="24599" y="7965"/>
                  </a:lnTo>
                  <a:lnTo>
                    <a:pt x="24247" y="9727"/>
                  </a:lnTo>
                  <a:lnTo>
                    <a:pt x="24036" y="10573"/>
                  </a:lnTo>
                  <a:lnTo>
                    <a:pt x="23754" y="11278"/>
                  </a:lnTo>
                  <a:lnTo>
                    <a:pt x="23401" y="11983"/>
                  </a:lnTo>
                  <a:lnTo>
                    <a:pt x="22978" y="12617"/>
                  </a:lnTo>
                  <a:lnTo>
                    <a:pt x="22414" y="13251"/>
                  </a:lnTo>
                  <a:lnTo>
                    <a:pt x="21780" y="13886"/>
                  </a:lnTo>
                  <a:lnTo>
                    <a:pt x="21639" y="13674"/>
                  </a:lnTo>
                  <a:lnTo>
                    <a:pt x="21498" y="13463"/>
                  </a:lnTo>
                  <a:lnTo>
                    <a:pt x="21005" y="13110"/>
                  </a:lnTo>
                  <a:lnTo>
                    <a:pt x="20441" y="12899"/>
                  </a:lnTo>
                  <a:lnTo>
                    <a:pt x="19807" y="12758"/>
                  </a:lnTo>
                  <a:lnTo>
                    <a:pt x="19243" y="12758"/>
                  </a:lnTo>
                  <a:lnTo>
                    <a:pt x="18961" y="12828"/>
                  </a:lnTo>
                  <a:lnTo>
                    <a:pt x="18749" y="12969"/>
                  </a:lnTo>
                  <a:lnTo>
                    <a:pt x="18538" y="13110"/>
                  </a:lnTo>
                  <a:lnTo>
                    <a:pt x="18397" y="13322"/>
                  </a:lnTo>
                  <a:lnTo>
                    <a:pt x="18326" y="13533"/>
                  </a:lnTo>
                  <a:lnTo>
                    <a:pt x="18256" y="13886"/>
                  </a:lnTo>
                  <a:lnTo>
                    <a:pt x="18256" y="14027"/>
                  </a:lnTo>
                  <a:lnTo>
                    <a:pt x="18326" y="14238"/>
                  </a:lnTo>
                  <a:lnTo>
                    <a:pt x="18608" y="14450"/>
                  </a:lnTo>
                  <a:lnTo>
                    <a:pt x="18890" y="14661"/>
                  </a:lnTo>
                  <a:lnTo>
                    <a:pt x="19313" y="14802"/>
                  </a:lnTo>
                  <a:lnTo>
                    <a:pt x="20088" y="14802"/>
                  </a:lnTo>
                  <a:lnTo>
                    <a:pt x="20441" y="14732"/>
                  </a:lnTo>
                  <a:lnTo>
                    <a:pt x="20723" y="14520"/>
                  </a:lnTo>
                  <a:lnTo>
                    <a:pt x="20652" y="14661"/>
                  </a:lnTo>
                  <a:lnTo>
                    <a:pt x="20441" y="14872"/>
                  </a:lnTo>
                  <a:lnTo>
                    <a:pt x="19595" y="15436"/>
                  </a:lnTo>
                  <a:lnTo>
                    <a:pt x="18115" y="16141"/>
                  </a:lnTo>
                  <a:lnTo>
                    <a:pt x="18044" y="15718"/>
                  </a:lnTo>
                  <a:lnTo>
                    <a:pt x="17903" y="15436"/>
                  </a:lnTo>
                  <a:lnTo>
                    <a:pt x="17692" y="15084"/>
                  </a:lnTo>
                  <a:lnTo>
                    <a:pt x="17481" y="14872"/>
                  </a:lnTo>
                  <a:lnTo>
                    <a:pt x="17269" y="14732"/>
                  </a:lnTo>
                  <a:lnTo>
                    <a:pt x="16987" y="14591"/>
                  </a:lnTo>
                  <a:lnTo>
                    <a:pt x="16705" y="14450"/>
                  </a:lnTo>
                  <a:lnTo>
                    <a:pt x="15789" y="14450"/>
                  </a:lnTo>
                  <a:lnTo>
                    <a:pt x="15155" y="14591"/>
                  </a:lnTo>
                  <a:lnTo>
                    <a:pt x="14520" y="14872"/>
                  </a:lnTo>
                  <a:lnTo>
                    <a:pt x="13886" y="15225"/>
                  </a:lnTo>
                  <a:lnTo>
                    <a:pt x="13393" y="15648"/>
                  </a:lnTo>
                  <a:lnTo>
                    <a:pt x="12970" y="16071"/>
                  </a:lnTo>
                  <a:lnTo>
                    <a:pt x="12758" y="16494"/>
                  </a:lnTo>
                  <a:lnTo>
                    <a:pt x="12688" y="16776"/>
                  </a:lnTo>
                  <a:lnTo>
                    <a:pt x="12617" y="16987"/>
                  </a:lnTo>
                  <a:lnTo>
                    <a:pt x="12688" y="17198"/>
                  </a:lnTo>
                  <a:lnTo>
                    <a:pt x="12758" y="17339"/>
                  </a:lnTo>
                  <a:lnTo>
                    <a:pt x="12899" y="17551"/>
                  </a:lnTo>
                  <a:lnTo>
                    <a:pt x="13111" y="17692"/>
                  </a:lnTo>
                  <a:lnTo>
                    <a:pt x="13393" y="17833"/>
                  </a:lnTo>
                  <a:lnTo>
                    <a:pt x="13745" y="17974"/>
                  </a:lnTo>
                  <a:lnTo>
                    <a:pt x="14168" y="18044"/>
                  </a:lnTo>
                  <a:lnTo>
                    <a:pt x="14661" y="18115"/>
                  </a:lnTo>
                  <a:lnTo>
                    <a:pt x="14027" y="18467"/>
                  </a:lnTo>
                  <a:lnTo>
                    <a:pt x="13393" y="18820"/>
                  </a:lnTo>
                  <a:lnTo>
                    <a:pt x="12617" y="19172"/>
                  </a:lnTo>
                  <a:lnTo>
                    <a:pt x="11842" y="19454"/>
                  </a:lnTo>
                  <a:lnTo>
                    <a:pt x="11067" y="19665"/>
                  </a:lnTo>
                  <a:lnTo>
                    <a:pt x="10291" y="19806"/>
                  </a:lnTo>
                  <a:lnTo>
                    <a:pt x="9516" y="19877"/>
                  </a:lnTo>
                  <a:lnTo>
                    <a:pt x="8811" y="19736"/>
                  </a:lnTo>
                  <a:lnTo>
                    <a:pt x="9023" y="19383"/>
                  </a:lnTo>
                  <a:lnTo>
                    <a:pt x="9445" y="19031"/>
                  </a:lnTo>
                  <a:lnTo>
                    <a:pt x="9939" y="18679"/>
                  </a:lnTo>
                  <a:lnTo>
                    <a:pt x="10503" y="18397"/>
                  </a:lnTo>
                  <a:lnTo>
                    <a:pt x="11067" y="18256"/>
                  </a:lnTo>
                  <a:lnTo>
                    <a:pt x="11630" y="18115"/>
                  </a:lnTo>
                  <a:lnTo>
                    <a:pt x="11912" y="18185"/>
                  </a:lnTo>
                  <a:lnTo>
                    <a:pt x="12124" y="18185"/>
                  </a:lnTo>
                  <a:lnTo>
                    <a:pt x="12335" y="18326"/>
                  </a:lnTo>
                  <a:lnTo>
                    <a:pt x="12547" y="18467"/>
                  </a:lnTo>
                  <a:lnTo>
                    <a:pt x="12265" y="18185"/>
                  </a:lnTo>
                  <a:lnTo>
                    <a:pt x="11912" y="17974"/>
                  </a:lnTo>
                  <a:lnTo>
                    <a:pt x="11560" y="17833"/>
                  </a:lnTo>
                  <a:lnTo>
                    <a:pt x="11278" y="17692"/>
                  </a:lnTo>
                  <a:lnTo>
                    <a:pt x="10644" y="17621"/>
                  </a:lnTo>
                  <a:lnTo>
                    <a:pt x="10009" y="17692"/>
                  </a:lnTo>
                  <a:lnTo>
                    <a:pt x="9445" y="17903"/>
                  </a:lnTo>
                  <a:lnTo>
                    <a:pt x="8952" y="18185"/>
                  </a:lnTo>
                  <a:lnTo>
                    <a:pt x="8529" y="18538"/>
                  </a:lnTo>
                  <a:lnTo>
                    <a:pt x="8177" y="18961"/>
                  </a:lnTo>
                  <a:lnTo>
                    <a:pt x="7965" y="19383"/>
                  </a:lnTo>
                  <a:lnTo>
                    <a:pt x="7895" y="19877"/>
                  </a:lnTo>
                  <a:lnTo>
                    <a:pt x="7895" y="20229"/>
                  </a:lnTo>
                  <a:lnTo>
                    <a:pt x="8036" y="20441"/>
                  </a:lnTo>
                  <a:lnTo>
                    <a:pt x="8177" y="20582"/>
                  </a:lnTo>
                  <a:lnTo>
                    <a:pt x="8318" y="20793"/>
                  </a:lnTo>
                  <a:lnTo>
                    <a:pt x="8529" y="20864"/>
                  </a:lnTo>
                  <a:lnTo>
                    <a:pt x="8811" y="21005"/>
                  </a:lnTo>
                  <a:lnTo>
                    <a:pt x="9164" y="21075"/>
                  </a:lnTo>
                  <a:lnTo>
                    <a:pt x="10009" y="21075"/>
                  </a:lnTo>
                  <a:lnTo>
                    <a:pt x="11067" y="21005"/>
                  </a:lnTo>
                  <a:lnTo>
                    <a:pt x="10009" y="22062"/>
                  </a:lnTo>
                  <a:lnTo>
                    <a:pt x="9023" y="23260"/>
                  </a:lnTo>
                  <a:lnTo>
                    <a:pt x="8882" y="22908"/>
                  </a:lnTo>
                  <a:lnTo>
                    <a:pt x="8670" y="22626"/>
                  </a:lnTo>
                  <a:lnTo>
                    <a:pt x="8529" y="22414"/>
                  </a:lnTo>
                  <a:lnTo>
                    <a:pt x="8318" y="22203"/>
                  </a:lnTo>
                  <a:lnTo>
                    <a:pt x="8106" y="22062"/>
                  </a:lnTo>
                  <a:lnTo>
                    <a:pt x="7824" y="21991"/>
                  </a:lnTo>
                  <a:lnTo>
                    <a:pt x="7401" y="21921"/>
                  </a:lnTo>
                  <a:lnTo>
                    <a:pt x="6908" y="21991"/>
                  </a:lnTo>
                  <a:lnTo>
                    <a:pt x="6415" y="22132"/>
                  </a:lnTo>
                  <a:lnTo>
                    <a:pt x="5992" y="22414"/>
                  </a:lnTo>
                  <a:lnTo>
                    <a:pt x="5639" y="22767"/>
                  </a:lnTo>
                  <a:lnTo>
                    <a:pt x="5357" y="23119"/>
                  </a:lnTo>
                  <a:lnTo>
                    <a:pt x="5146" y="23542"/>
                  </a:lnTo>
                  <a:lnTo>
                    <a:pt x="5075" y="23965"/>
                  </a:lnTo>
                  <a:lnTo>
                    <a:pt x="5146" y="24388"/>
                  </a:lnTo>
                  <a:lnTo>
                    <a:pt x="5287" y="24599"/>
                  </a:lnTo>
                  <a:lnTo>
                    <a:pt x="5428" y="24811"/>
                  </a:lnTo>
                  <a:lnTo>
                    <a:pt x="5639" y="24952"/>
                  </a:lnTo>
                  <a:lnTo>
                    <a:pt x="5851" y="25093"/>
                  </a:lnTo>
                  <a:lnTo>
                    <a:pt x="6556" y="25375"/>
                  </a:lnTo>
                  <a:lnTo>
                    <a:pt x="7472" y="25516"/>
                  </a:lnTo>
                  <a:lnTo>
                    <a:pt x="7260" y="25868"/>
                  </a:lnTo>
                  <a:lnTo>
                    <a:pt x="7190" y="26291"/>
                  </a:lnTo>
                  <a:lnTo>
                    <a:pt x="7120" y="26643"/>
                  </a:lnTo>
                  <a:lnTo>
                    <a:pt x="7120" y="27066"/>
                  </a:lnTo>
                  <a:lnTo>
                    <a:pt x="7190" y="27278"/>
                  </a:lnTo>
                  <a:lnTo>
                    <a:pt x="7260" y="27348"/>
                  </a:lnTo>
                  <a:lnTo>
                    <a:pt x="7331" y="27419"/>
                  </a:lnTo>
                  <a:lnTo>
                    <a:pt x="7472" y="27419"/>
                  </a:lnTo>
                  <a:lnTo>
                    <a:pt x="7542" y="27278"/>
                  </a:lnTo>
                  <a:lnTo>
                    <a:pt x="7824" y="26996"/>
                  </a:lnTo>
                  <a:lnTo>
                    <a:pt x="7824" y="27419"/>
                  </a:lnTo>
                  <a:lnTo>
                    <a:pt x="7895" y="27771"/>
                  </a:lnTo>
                  <a:lnTo>
                    <a:pt x="7965" y="28124"/>
                  </a:lnTo>
                  <a:lnTo>
                    <a:pt x="8106" y="28405"/>
                  </a:lnTo>
                  <a:lnTo>
                    <a:pt x="8247" y="28617"/>
                  </a:lnTo>
                  <a:lnTo>
                    <a:pt x="8459" y="28828"/>
                  </a:lnTo>
                  <a:lnTo>
                    <a:pt x="8670" y="28899"/>
                  </a:lnTo>
                  <a:lnTo>
                    <a:pt x="8952" y="29040"/>
                  </a:lnTo>
                  <a:lnTo>
                    <a:pt x="9445" y="29040"/>
                  </a:lnTo>
                  <a:lnTo>
                    <a:pt x="9657" y="28969"/>
                  </a:lnTo>
                  <a:lnTo>
                    <a:pt x="9939" y="28828"/>
                  </a:lnTo>
                  <a:lnTo>
                    <a:pt x="10221" y="28687"/>
                  </a:lnTo>
                  <a:lnTo>
                    <a:pt x="10432" y="28476"/>
                  </a:lnTo>
                  <a:lnTo>
                    <a:pt x="10644" y="28194"/>
                  </a:lnTo>
                  <a:lnTo>
                    <a:pt x="10855" y="27842"/>
                  </a:lnTo>
                  <a:lnTo>
                    <a:pt x="10926" y="27489"/>
                  </a:lnTo>
                  <a:lnTo>
                    <a:pt x="10996" y="26855"/>
                  </a:lnTo>
                  <a:lnTo>
                    <a:pt x="10996" y="26079"/>
                  </a:lnTo>
                  <a:lnTo>
                    <a:pt x="10926" y="25304"/>
                  </a:lnTo>
                  <a:lnTo>
                    <a:pt x="10855" y="24599"/>
                  </a:lnTo>
                  <a:lnTo>
                    <a:pt x="10644" y="24035"/>
                  </a:lnTo>
                  <a:lnTo>
                    <a:pt x="10503" y="23824"/>
                  </a:lnTo>
                  <a:lnTo>
                    <a:pt x="10362" y="23754"/>
                  </a:lnTo>
                  <a:lnTo>
                    <a:pt x="10221" y="23754"/>
                  </a:lnTo>
                  <a:lnTo>
                    <a:pt x="10009" y="23824"/>
                  </a:lnTo>
                  <a:lnTo>
                    <a:pt x="10785" y="22978"/>
                  </a:lnTo>
                  <a:lnTo>
                    <a:pt x="11560" y="22132"/>
                  </a:lnTo>
                  <a:lnTo>
                    <a:pt x="11489" y="22555"/>
                  </a:lnTo>
                  <a:lnTo>
                    <a:pt x="11560" y="22908"/>
                  </a:lnTo>
                  <a:lnTo>
                    <a:pt x="11630" y="23190"/>
                  </a:lnTo>
                  <a:lnTo>
                    <a:pt x="11701" y="23472"/>
                  </a:lnTo>
                  <a:lnTo>
                    <a:pt x="11912" y="23613"/>
                  </a:lnTo>
                  <a:lnTo>
                    <a:pt x="12053" y="23754"/>
                  </a:lnTo>
                  <a:lnTo>
                    <a:pt x="12335" y="23894"/>
                  </a:lnTo>
                  <a:lnTo>
                    <a:pt x="12829" y="23894"/>
                  </a:lnTo>
                  <a:lnTo>
                    <a:pt x="13111" y="23824"/>
                  </a:lnTo>
                  <a:lnTo>
                    <a:pt x="13674" y="23613"/>
                  </a:lnTo>
                  <a:lnTo>
                    <a:pt x="14238" y="23260"/>
                  </a:lnTo>
                  <a:lnTo>
                    <a:pt x="14661" y="22767"/>
                  </a:lnTo>
                  <a:lnTo>
                    <a:pt x="14873" y="22344"/>
                  </a:lnTo>
                  <a:lnTo>
                    <a:pt x="15014" y="21991"/>
                  </a:lnTo>
                  <a:lnTo>
                    <a:pt x="15155" y="21639"/>
                  </a:lnTo>
                  <a:lnTo>
                    <a:pt x="15155" y="21357"/>
                  </a:lnTo>
                  <a:lnTo>
                    <a:pt x="15155" y="20793"/>
                  </a:lnTo>
                  <a:lnTo>
                    <a:pt x="15084" y="20300"/>
                  </a:lnTo>
                  <a:lnTo>
                    <a:pt x="15084" y="19806"/>
                  </a:lnTo>
                  <a:lnTo>
                    <a:pt x="15084" y="19595"/>
                  </a:lnTo>
                  <a:lnTo>
                    <a:pt x="15155" y="19383"/>
                  </a:lnTo>
                  <a:lnTo>
                    <a:pt x="15296" y="19172"/>
                  </a:lnTo>
                  <a:lnTo>
                    <a:pt x="15578" y="18890"/>
                  </a:lnTo>
                  <a:lnTo>
                    <a:pt x="15859" y="18608"/>
                  </a:lnTo>
                  <a:lnTo>
                    <a:pt x="16282" y="18397"/>
                  </a:lnTo>
                  <a:lnTo>
                    <a:pt x="16000" y="19243"/>
                  </a:lnTo>
                  <a:lnTo>
                    <a:pt x="15930" y="19524"/>
                  </a:lnTo>
                  <a:lnTo>
                    <a:pt x="15930" y="19877"/>
                  </a:lnTo>
                  <a:lnTo>
                    <a:pt x="15930" y="20088"/>
                  </a:lnTo>
                  <a:lnTo>
                    <a:pt x="16000" y="20300"/>
                  </a:lnTo>
                  <a:lnTo>
                    <a:pt x="16141" y="20441"/>
                  </a:lnTo>
                  <a:lnTo>
                    <a:pt x="16282" y="20511"/>
                  </a:lnTo>
                  <a:lnTo>
                    <a:pt x="16494" y="20582"/>
                  </a:lnTo>
                  <a:lnTo>
                    <a:pt x="17199" y="20582"/>
                  </a:lnTo>
                  <a:lnTo>
                    <a:pt x="17763" y="20370"/>
                  </a:lnTo>
                  <a:lnTo>
                    <a:pt x="18326" y="20088"/>
                  </a:lnTo>
                  <a:lnTo>
                    <a:pt x="18890" y="19736"/>
                  </a:lnTo>
                  <a:lnTo>
                    <a:pt x="19384" y="19313"/>
                  </a:lnTo>
                  <a:lnTo>
                    <a:pt x="19807" y="18820"/>
                  </a:lnTo>
                  <a:lnTo>
                    <a:pt x="20159" y="18326"/>
                  </a:lnTo>
                  <a:lnTo>
                    <a:pt x="20300" y="17833"/>
                  </a:lnTo>
                  <a:lnTo>
                    <a:pt x="20300" y="17621"/>
                  </a:lnTo>
                  <a:lnTo>
                    <a:pt x="20229" y="17410"/>
                  </a:lnTo>
                  <a:lnTo>
                    <a:pt x="20159" y="17128"/>
                  </a:lnTo>
                  <a:lnTo>
                    <a:pt x="20018" y="16917"/>
                  </a:lnTo>
                  <a:lnTo>
                    <a:pt x="19736" y="16705"/>
                  </a:lnTo>
                  <a:lnTo>
                    <a:pt x="19454" y="16564"/>
                  </a:lnTo>
                  <a:lnTo>
                    <a:pt x="20582" y="15930"/>
                  </a:lnTo>
                  <a:lnTo>
                    <a:pt x="21357" y="15436"/>
                  </a:lnTo>
                  <a:lnTo>
                    <a:pt x="21639" y="15154"/>
                  </a:lnTo>
                  <a:lnTo>
                    <a:pt x="21992" y="14802"/>
                  </a:lnTo>
                  <a:lnTo>
                    <a:pt x="22837" y="13745"/>
                  </a:lnTo>
                  <a:lnTo>
                    <a:pt x="22133" y="15366"/>
                  </a:lnTo>
                  <a:lnTo>
                    <a:pt x="21357" y="16987"/>
                  </a:lnTo>
                  <a:lnTo>
                    <a:pt x="19666" y="20088"/>
                  </a:lnTo>
                  <a:lnTo>
                    <a:pt x="16212" y="26220"/>
                  </a:lnTo>
                  <a:lnTo>
                    <a:pt x="15507" y="27630"/>
                  </a:lnTo>
                  <a:lnTo>
                    <a:pt x="14873" y="29040"/>
                  </a:lnTo>
                  <a:lnTo>
                    <a:pt x="14168" y="30450"/>
                  </a:lnTo>
                  <a:lnTo>
                    <a:pt x="13745" y="31154"/>
                  </a:lnTo>
                  <a:lnTo>
                    <a:pt x="13322" y="31789"/>
                  </a:lnTo>
                  <a:lnTo>
                    <a:pt x="12758" y="32494"/>
                  </a:lnTo>
                  <a:lnTo>
                    <a:pt x="12053" y="33128"/>
                  </a:lnTo>
                  <a:lnTo>
                    <a:pt x="11278" y="33833"/>
                  </a:lnTo>
                  <a:lnTo>
                    <a:pt x="10432" y="34467"/>
                  </a:lnTo>
                  <a:lnTo>
                    <a:pt x="9657" y="34961"/>
                  </a:lnTo>
                  <a:lnTo>
                    <a:pt x="9023" y="35313"/>
                  </a:lnTo>
                  <a:lnTo>
                    <a:pt x="8600" y="35524"/>
                  </a:lnTo>
                  <a:lnTo>
                    <a:pt x="8388" y="35524"/>
                  </a:lnTo>
                  <a:lnTo>
                    <a:pt x="8388" y="35383"/>
                  </a:lnTo>
                  <a:lnTo>
                    <a:pt x="8247" y="35313"/>
                  </a:lnTo>
                  <a:lnTo>
                    <a:pt x="7754" y="35383"/>
                  </a:lnTo>
                  <a:lnTo>
                    <a:pt x="6979" y="35524"/>
                  </a:lnTo>
                  <a:lnTo>
                    <a:pt x="6062" y="35877"/>
                  </a:lnTo>
                  <a:lnTo>
                    <a:pt x="5146" y="36300"/>
                  </a:lnTo>
                  <a:lnTo>
                    <a:pt x="4300" y="36793"/>
                  </a:lnTo>
                  <a:lnTo>
                    <a:pt x="3948" y="37005"/>
                  </a:lnTo>
                  <a:lnTo>
                    <a:pt x="3666" y="37287"/>
                  </a:lnTo>
                  <a:lnTo>
                    <a:pt x="3454" y="37568"/>
                  </a:lnTo>
                  <a:lnTo>
                    <a:pt x="3313" y="37780"/>
                  </a:lnTo>
                  <a:lnTo>
                    <a:pt x="3243" y="38203"/>
                  </a:lnTo>
                  <a:lnTo>
                    <a:pt x="3172" y="38555"/>
                  </a:lnTo>
                  <a:lnTo>
                    <a:pt x="3172" y="38837"/>
                  </a:lnTo>
                  <a:lnTo>
                    <a:pt x="3243" y="39049"/>
                  </a:lnTo>
                  <a:lnTo>
                    <a:pt x="3313" y="39260"/>
                  </a:lnTo>
                  <a:lnTo>
                    <a:pt x="3454" y="39401"/>
                  </a:lnTo>
                  <a:lnTo>
                    <a:pt x="3666" y="39472"/>
                  </a:lnTo>
                  <a:lnTo>
                    <a:pt x="3877" y="39542"/>
                  </a:lnTo>
                  <a:lnTo>
                    <a:pt x="4300" y="39612"/>
                  </a:lnTo>
                  <a:lnTo>
                    <a:pt x="4864" y="39472"/>
                  </a:lnTo>
                  <a:lnTo>
                    <a:pt x="5428" y="39260"/>
                  </a:lnTo>
                  <a:lnTo>
                    <a:pt x="5992" y="38978"/>
                  </a:lnTo>
                  <a:lnTo>
                    <a:pt x="4935" y="40176"/>
                  </a:lnTo>
                  <a:lnTo>
                    <a:pt x="4089" y="41093"/>
                  </a:lnTo>
                  <a:lnTo>
                    <a:pt x="3172" y="41868"/>
                  </a:lnTo>
                  <a:lnTo>
                    <a:pt x="1974" y="42714"/>
                  </a:lnTo>
                  <a:lnTo>
                    <a:pt x="1551" y="43066"/>
                  </a:lnTo>
                  <a:lnTo>
                    <a:pt x="1058" y="43630"/>
                  </a:lnTo>
                  <a:lnTo>
                    <a:pt x="705" y="44194"/>
                  </a:lnTo>
                  <a:lnTo>
                    <a:pt x="424" y="44758"/>
                  </a:lnTo>
                  <a:lnTo>
                    <a:pt x="353" y="45040"/>
                  </a:lnTo>
                  <a:lnTo>
                    <a:pt x="353" y="45322"/>
                  </a:lnTo>
                  <a:lnTo>
                    <a:pt x="424" y="45533"/>
                  </a:lnTo>
                  <a:lnTo>
                    <a:pt x="494" y="45745"/>
                  </a:lnTo>
                  <a:lnTo>
                    <a:pt x="705" y="45886"/>
                  </a:lnTo>
                  <a:lnTo>
                    <a:pt x="1058" y="45956"/>
                  </a:lnTo>
                  <a:lnTo>
                    <a:pt x="1410" y="45956"/>
                  </a:lnTo>
                  <a:lnTo>
                    <a:pt x="1974" y="45886"/>
                  </a:lnTo>
                  <a:lnTo>
                    <a:pt x="1622" y="47013"/>
                  </a:lnTo>
                  <a:lnTo>
                    <a:pt x="1340" y="48141"/>
                  </a:lnTo>
                  <a:lnTo>
                    <a:pt x="987" y="48282"/>
                  </a:lnTo>
                  <a:lnTo>
                    <a:pt x="705" y="48494"/>
                  </a:lnTo>
                  <a:lnTo>
                    <a:pt x="424" y="48705"/>
                  </a:lnTo>
                  <a:lnTo>
                    <a:pt x="212" y="48987"/>
                  </a:lnTo>
                  <a:lnTo>
                    <a:pt x="1" y="49833"/>
                  </a:lnTo>
                  <a:lnTo>
                    <a:pt x="1" y="50256"/>
                  </a:lnTo>
                  <a:lnTo>
                    <a:pt x="71" y="50679"/>
                  </a:lnTo>
                  <a:lnTo>
                    <a:pt x="212" y="51031"/>
                  </a:lnTo>
                  <a:lnTo>
                    <a:pt x="494" y="51313"/>
                  </a:lnTo>
                  <a:lnTo>
                    <a:pt x="917" y="51524"/>
                  </a:lnTo>
                  <a:lnTo>
                    <a:pt x="1481" y="51595"/>
                  </a:lnTo>
                  <a:lnTo>
                    <a:pt x="2045" y="51524"/>
                  </a:lnTo>
                  <a:lnTo>
                    <a:pt x="2468" y="51383"/>
                  </a:lnTo>
                  <a:lnTo>
                    <a:pt x="2820" y="51172"/>
                  </a:lnTo>
                  <a:lnTo>
                    <a:pt x="3031" y="50820"/>
                  </a:lnTo>
                  <a:lnTo>
                    <a:pt x="3243" y="50397"/>
                  </a:lnTo>
                  <a:lnTo>
                    <a:pt x="3384" y="49974"/>
                  </a:lnTo>
                  <a:lnTo>
                    <a:pt x="3454" y="49057"/>
                  </a:lnTo>
                  <a:lnTo>
                    <a:pt x="3313" y="48634"/>
                  </a:lnTo>
                  <a:lnTo>
                    <a:pt x="3102" y="48282"/>
                  </a:lnTo>
                  <a:lnTo>
                    <a:pt x="2820" y="48000"/>
                  </a:lnTo>
                  <a:lnTo>
                    <a:pt x="2468" y="47789"/>
                  </a:lnTo>
                  <a:lnTo>
                    <a:pt x="2750" y="46731"/>
                  </a:lnTo>
                  <a:lnTo>
                    <a:pt x="3102" y="45745"/>
                  </a:lnTo>
                  <a:lnTo>
                    <a:pt x="3243" y="46027"/>
                  </a:lnTo>
                  <a:lnTo>
                    <a:pt x="3454" y="46309"/>
                  </a:lnTo>
                  <a:lnTo>
                    <a:pt x="3666" y="46520"/>
                  </a:lnTo>
                  <a:lnTo>
                    <a:pt x="3877" y="46661"/>
                  </a:lnTo>
                  <a:lnTo>
                    <a:pt x="4159" y="46802"/>
                  </a:lnTo>
                  <a:lnTo>
                    <a:pt x="5005" y="46802"/>
                  </a:lnTo>
                  <a:lnTo>
                    <a:pt x="5569" y="46590"/>
                  </a:lnTo>
                  <a:lnTo>
                    <a:pt x="6062" y="46168"/>
                  </a:lnTo>
                  <a:lnTo>
                    <a:pt x="6274" y="45956"/>
                  </a:lnTo>
                  <a:lnTo>
                    <a:pt x="6485" y="45674"/>
                  </a:lnTo>
                  <a:lnTo>
                    <a:pt x="6556" y="45392"/>
                  </a:lnTo>
                  <a:lnTo>
                    <a:pt x="6626" y="45110"/>
                  </a:lnTo>
                  <a:lnTo>
                    <a:pt x="6697" y="44758"/>
                  </a:lnTo>
                  <a:lnTo>
                    <a:pt x="6626" y="44405"/>
                  </a:lnTo>
                  <a:lnTo>
                    <a:pt x="6485" y="44123"/>
                  </a:lnTo>
                  <a:lnTo>
                    <a:pt x="6274" y="43842"/>
                  </a:lnTo>
                  <a:lnTo>
                    <a:pt x="5851" y="43278"/>
                  </a:lnTo>
                  <a:lnTo>
                    <a:pt x="5710" y="43066"/>
                  </a:lnTo>
                  <a:lnTo>
                    <a:pt x="5569" y="42714"/>
                  </a:lnTo>
                  <a:lnTo>
                    <a:pt x="4864" y="42220"/>
                  </a:lnTo>
                  <a:lnTo>
                    <a:pt x="5569" y="41093"/>
                  </a:lnTo>
                  <a:lnTo>
                    <a:pt x="6344" y="40035"/>
                  </a:lnTo>
                  <a:lnTo>
                    <a:pt x="6203" y="40458"/>
                  </a:lnTo>
                  <a:lnTo>
                    <a:pt x="6133" y="40881"/>
                  </a:lnTo>
                  <a:lnTo>
                    <a:pt x="6133" y="41304"/>
                  </a:lnTo>
                  <a:lnTo>
                    <a:pt x="6133" y="41586"/>
                  </a:lnTo>
                  <a:lnTo>
                    <a:pt x="6274" y="41868"/>
                  </a:lnTo>
                  <a:lnTo>
                    <a:pt x="6415" y="42150"/>
                  </a:lnTo>
                  <a:lnTo>
                    <a:pt x="6556" y="42291"/>
                  </a:lnTo>
                  <a:lnTo>
                    <a:pt x="6767" y="42432"/>
                  </a:lnTo>
                  <a:lnTo>
                    <a:pt x="6979" y="42502"/>
                  </a:lnTo>
                  <a:lnTo>
                    <a:pt x="7190" y="42502"/>
                  </a:lnTo>
                  <a:lnTo>
                    <a:pt x="7472" y="42432"/>
                  </a:lnTo>
                  <a:lnTo>
                    <a:pt x="7683" y="42291"/>
                  </a:lnTo>
                  <a:lnTo>
                    <a:pt x="7965" y="42150"/>
                  </a:lnTo>
                  <a:lnTo>
                    <a:pt x="8177" y="41868"/>
                  </a:lnTo>
                  <a:lnTo>
                    <a:pt x="8459" y="41445"/>
                  </a:lnTo>
                  <a:lnTo>
                    <a:pt x="8670" y="41022"/>
                  </a:lnTo>
                  <a:lnTo>
                    <a:pt x="8811" y="40529"/>
                  </a:lnTo>
                  <a:lnTo>
                    <a:pt x="8811" y="40035"/>
                  </a:lnTo>
                  <a:lnTo>
                    <a:pt x="8811" y="39542"/>
                  </a:lnTo>
                  <a:lnTo>
                    <a:pt x="8741" y="39049"/>
                  </a:lnTo>
                  <a:lnTo>
                    <a:pt x="8600" y="38062"/>
                  </a:lnTo>
                  <a:lnTo>
                    <a:pt x="8600" y="37568"/>
                  </a:lnTo>
                  <a:lnTo>
                    <a:pt x="8670" y="37146"/>
                  </a:lnTo>
                  <a:lnTo>
                    <a:pt x="8952" y="36582"/>
                  </a:lnTo>
                  <a:lnTo>
                    <a:pt x="9375" y="36018"/>
                  </a:lnTo>
                  <a:lnTo>
                    <a:pt x="9939" y="35454"/>
                  </a:lnTo>
                  <a:lnTo>
                    <a:pt x="10573" y="34890"/>
                  </a:lnTo>
                  <a:lnTo>
                    <a:pt x="11842" y="33762"/>
                  </a:lnTo>
                  <a:lnTo>
                    <a:pt x="12829" y="32776"/>
                  </a:lnTo>
                  <a:lnTo>
                    <a:pt x="12124" y="34608"/>
                  </a:lnTo>
                  <a:lnTo>
                    <a:pt x="11419" y="36370"/>
                  </a:lnTo>
                  <a:lnTo>
                    <a:pt x="10785" y="38203"/>
                  </a:lnTo>
                  <a:lnTo>
                    <a:pt x="10221" y="40035"/>
                  </a:lnTo>
                  <a:lnTo>
                    <a:pt x="9798" y="41868"/>
                  </a:lnTo>
                  <a:lnTo>
                    <a:pt x="9445" y="43771"/>
                  </a:lnTo>
                  <a:lnTo>
                    <a:pt x="9164" y="45674"/>
                  </a:lnTo>
                  <a:lnTo>
                    <a:pt x="9023" y="47577"/>
                  </a:lnTo>
                  <a:lnTo>
                    <a:pt x="9023" y="49551"/>
                  </a:lnTo>
                  <a:lnTo>
                    <a:pt x="8952" y="51383"/>
                  </a:lnTo>
                  <a:lnTo>
                    <a:pt x="8811" y="53357"/>
                  </a:lnTo>
                  <a:lnTo>
                    <a:pt x="8685" y="54492"/>
                  </a:lnTo>
                  <a:lnTo>
                    <a:pt x="8670" y="54485"/>
                  </a:lnTo>
                  <a:lnTo>
                    <a:pt x="8529" y="54485"/>
                  </a:lnTo>
                  <a:lnTo>
                    <a:pt x="8318" y="54555"/>
                  </a:lnTo>
                  <a:lnTo>
                    <a:pt x="8106" y="54696"/>
                  </a:lnTo>
                  <a:lnTo>
                    <a:pt x="7683" y="55119"/>
                  </a:lnTo>
                  <a:lnTo>
                    <a:pt x="7190" y="55683"/>
                  </a:lnTo>
                  <a:lnTo>
                    <a:pt x="6697" y="56317"/>
                  </a:lnTo>
                  <a:lnTo>
                    <a:pt x="6344" y="56952"/>
                  </a:lnTo>
                  <a:lnTo>
                    <a:pt x="6133" y="57445"/>
                  </a:lnTo>
                  <a:lnTo>
                    <a:pt x="6062" y="57656"/>
                  </a:lnTo>
                  <a:lnTo>
                    <a:pt x="6062" y="57797"/>
                  </a:lnTo>
                  <a:lnTo>
                    <a:pt x="6133" y="58150"/>
                  </a:lnTo>
                  <a:lnTo>
                    <a:pt x="6274" y="58432"/>
                  </a:lnTo>
                  <a:lnTo>
                    <a:pt x="6415" y="58573"/>
                  </a:lnTo>
                  <a:lnTo>
                    <a:pt x="6556" y="58714"/>
                  </a:lnTo>
                  <a:lnTo>
                    <a:pt x="6767" y="58784"/>
                  </a:lnTo>
                  <a:lnTo>
                    <a:pt x="6979" y="58855"/>
                  </a:lnTo>
                  <a:lnTo>
                    <a:pt x="7472" y="58714"/>
                  </a:lnTo>
                  <a:lnTo>
                    <a:pt x="7965" y="58502"/>
                  </a:lnTo>
                  <a:lnTo>
                    <a:pt x="8459" y="58150"/>
                  </a:lnTo>
                  <a:lnTo>
                    <a:pt x="8882" y="57727"/>
                  </a:lnTo>
                  <a:lnTo>
                    <a:pt x="9234" y="57304"/>
                  </a:lnTo>
                  <a:lnTo>
                    <a:pt x="9164" y="57938"/>
                  </a:lnTo>
                  <a:lnTo>
                    <a:pt x="9023" y="58784"/>
                  </a:lnTo>
                  <a:lnTo>
                    <a:pt x="8811" y="59771"/>
                  </a:lnTo>
                  <a:lnTo>
                    <a:pt x="8670" y="60758"/>
                  </a:lnTo>
                  <a:lnTo>
                    <a:pt x="8670" y="61251"/>
                  </a:lnTo>
                  <a:lnTo>
                    <a:pt x="8741" y="61674"/>
                  </a:lnTo>
                  <a:lnTo>
                    <a:pt x="8811" y="62027"/>
                  </a:lnTo>
                  <a:lnTo>
                    <a:pt x="8952" y="62379"/>
                  </a:lnTo>
                  <a:lnTo>
                    <a:pt x="9234" y="62590"/>
                  </a:lnTo>
                  <a:lnTo>
                    <a:pt x="9586" y="62661"/>
                  </a:lnTo>
                  <a:lnTo>
                    <a:pt x="10009" y="62661"/>
                  </a:lnTo>
                  <a:lnTo>
                    <a:pt x="10573" y="62520"/>
                  </a:lnTo>
                  <a:lnTo>
                    <a:pt x="11067" y="62308"/>
                  </a:lnTo>
                  <a:lnTo>
                    <a:pt x="11489" y="61956"/>
                  </a:lnTo>
                  <a:lnTo>
                    <a:pt x="11771" y="61604"/>
                  </a:lnTo>
                  <a:lnTo>
                    <a:pt x="11912" y="61181"/>
                  </a:lnTo>
                  <a:lnTo>
                    <a:pt x="12053" y="60687"/>
                  </a:lnTo>
                  <a:lnTo>
                    <a:pt x="12053" y="60194"/>
                  </a:lnTo>
                  <a:lnTo>
                    <a:pt x="11983" y="59630"/>
                  </a:lnTo>
                  <a:lnTo>
                    <a:pt x="11842" y="59066"/>
                  </a:lnTo>
                  <a:lnTo>
                    <a:pt x="11560" y="57938"/>
                  </a:lnTo>
                  <a:lnTo>
                    <a:pt x="11208" y="56881"/>
                  </a:lnTo>
                  <a:lnTo>
                    <a:pt x="10855" y="55965"/>
                  </a:lnTo>
                  <a:lnTo>
                    <a:pt x="10785" y="55542"/>
                  </a:lnTo>
                  <a:lnTo>
                    <a:pt x="10714" y="55190"/>
                  </a:lnTo>
                  <a:lnTo>
                    <a:pt x="10714" y="55190"/>
                  </a:lnTo>
                  <a:lnTo>
                    <a:pt x="10996" y="55331"/>
                  </a:lnTo>
                  <a:lnTo>
                    <a:pt x="11349" y="55471"/>
                  </a:lnTo>
                  <a:lnTo>
                    <a:pt x="12335" y="55471"/>
                  </a:lnTo>
                  <a:lnTo>
                    <a:pt x="12617" y="55401"/>
                  </a:lnTo>
                  <a:lnTo>
                    <a:pt x="13252" y="55119"/>
                  </a:lnTo>
                  <a:lnTo>
                    <a:pt x="13815" y="54696"/>
                  </a:lnTo>
                  <a:lnTo>
                    <a:pt x="14309" y="54203"/>
                  </a:lnTo>
                  <a:lnTo>
                    <a:pt x="14732" y="53639"/>
                  </a:lnTo>
                  <a:lnTo>
                    <a:pt x="15084" y="53005"/>
                  </a:lnTo>
                  <a:lnTo>
                    <a:pt x="15296" y="53357"/>
                  </a:lnTo>
                  <a:lnTo>
                    <a:pt x="15437" y="53568"/>
                  </a:lnTo>
                  <a:lnTo>
                    <a:pt x="15648" y="53709"/>
                  </a:lnTo>
                  <a:lnTo>
                    <a:pt x="15789" y="53709"/>
                  </a:lnTo>
                  <a:lnTo>
                    <a:pt x="15930" y="53639"/>
                  </a:lnTo>
                  <a:lnTo>
                    <a:pt x="16000" y="53498"/>
                  </a:lnTo>
                  <a:lnTo>
                    <a:pt x="16071" y="53145"/>
                  </a:lnTo>
                  <a:lnTo>
                    <a:pt x="16141" y="52652"/>
                  </a:lnTo>
                  <a:lnTo>
                    <a:pt x="16071" y="52229"/>
                  </a:lnTo>
                  <a:lnTo>
                    <a:pt x="16000" y="52159"/>
                  </a:lnTo>
                  <a:lnTo>
                    <a:pt x="15859" y="52088"/>
                  </a:lnTo>
                  <a:lnTo>
                    <a:pt x="15718" y="52159"/>
                  </a:lnTo>
                  <a:lnTo>
                    <a:pt x="15578" y="52300"/>
                  </a:lnTo>
                  <a:lnTo>
                    <a:pt x="15507" y="52018"/>
                  </a:lnTo>
                  <a:lnTo>
                    <a:pt x="15366" y="51665"/>
                  </a:lnTo>
                  <a:lnTo>
                    <a:pt x="15789" y="51806"/>
                  </a:lnTo>
                  <a:lnTo>
                    <a:pt x="16635" y="51806"/>
                  </a:lnTo>
                  <a:lnTo>
                    <a:pt x="17058" y="51665"/>
                  </a:lnTo>
                  <a:lnTo>
                    <a:pt x="17481" y="51454"/>
                  </a:lnTo>
                  <a:lnTo>
                    <a:pt x="17763" y="51172"/>
                  </a:lnTo>
                  <a:lnTo>
                    <a:pt x="17833" y="51031"/>
                  </a:lnTo>
                  <a:lnTo>
                    <a:pt x="17903" y="50820"/>
                  </a:lnTo>
                  <a:lnTo>
                    <a:pt x="17903" y="50538"/>
                  </a:lnTo>
                  <a:lnTo>
                    <a:pt x="17903" y="50326"/>
                  </a:lnTo>
                  <a:lnTo>
                    <a:pt x="17833" y="50115"/>
                  </a:lnTo>
                  <a:lnTo>
                    <a:pt x="17692" y="49903"/>
                  </a:lnTo>
                  <a:lnTo>
                    <a:pt x="17551" y="49762"/>
                  </a:lnTo>
                  <a:lnTo>
                    <a:pt x="17340" y="49621"/>
                  </a:lnTo>
                  <a:lnTo>
                    <a:pt x="16776" y="49480"/>
                  </a:lnTo>
                  <a:lnTo>
                    <a:pt x="16212" y="49410"/>
                  </a:lnTo>
                  <a:lnTo>
                    <a:pt x="15155" y="49480"/>
                  </a:lnTo>
                  <a:lnTo>
                    <a:pt x="14661" y="49551"/>
                  </a:lnTo>
                  <a:lnTo>
                    <a:pt x="14520" y="49410"/>
                  </a:lnTo>
                  <a:lnTo>
                    <a:pt x="14450" y="49057"/>
                  </a:lnTo>
                  <a:lnTo>
                    <a:pt x="14238" y="48212"/>
                  </a:lnTo>
                  <a:lnTo>
                    <a:pt x="13956" y="46943"/>
                  </a:lnTo>
                  <a:lnTo>
                    <a:pt x="14450" y="47084"/>
                  </a:lnTo>
                  <a:lnTo>
                    <a:pt x="14873" y="47154"/>
                  </a:lnTo>
                  <a:lnTo>
                    <a:pt x="15225" y="47154"/>
                  </a:lnTo>
                  <a:lnTo>
                    <a:pt x="15578" y="47013"/>
                  </a:lnTo>
                  <a:lnTo>
                    <a:pt x="15789" y="46872"/>
                  </a:lnTo>
                  <a:lnTo>
                    <a:pt x="16000" y="46590"/>
                  </a:lnTo>
                  <a:lnTo>
                    <a:pt x="16141" y="46309"/>
                  </a:lnTo>
                  <a:lnTo>
                    <a:pt x="16212" y="46027"/>
                  </a:lnTo>
                  <a:lnTo>
                    <a:pt x="16212" y="45674"/>
                  </a:lnTo>
                  <a:lnTo>
                    <a:pt x="16141" y="45322"/>
                  </a:lnTo>
                  <a:lnTo>
                    <a:pt x="16071" y="44969"/>
                  </a:lnTo>
                  <a:lnTo>
                    <a:pt x="15859" y="44617"/>
                  </a:lnTo>
                  <a:lnTo>
                    <a:pt x="15648" y="44264"/>
                  </a:lnTo>
                  <a:lnTo>
                    <a:pt x="15366" y="43912"/>
                  </a:lnTo>
                  <a:lnTo>
                    <a:pt x="15084" y="43630"/>
                  </a:lnTo>
                  <a:lnTo>
                    <a:pt x="14661" y="43419"/>
                  </a:lnTo>
                  <a:lnTo>
                    <a:pt x="14238" y="43278"/>
                  </a:lnTo>
                  <a:lnTo>
                    <a:pt x="13886" y="43207"/>
                  </a:lnTo>
                  <a:lnTo>
                    <a:pt x="13111" y="43207"/>
                  </a:lnTo>
                  <a:lnTo>
                    <a:pt x="12829" y="43137"/>
                  </a:lnTo>
                  <a:lnTo>
                    <a:pt x="12476" y="43066"/>
                  </a:lnTo>
                  <a:lnTo>
                    <a:pt x="12194" y="42855"/>
                  </a:lnTo>
                  <a:lnTo>
                    <a:pt x="11912" y="42502"/>
                  </a:lnTo>
                  <a:lnTo>
                    <a:pt x="11701" y="42150"/>
                  </a:lnTo>
                  <a:lnTo>
                    <a:pt x="11630" y="41727"/>
                  </a:lnTo>
                  <a:lnTo>
                    <a:pt x="11560" y="41375"/>
                  </a:lnTo>
                  <a:lnTo>
                    <a:pt x="11630" y="40952"/>
                  </a:lnTo>
                  <a:lnTo>
                    <a:pt x="11842" y="40176"/>
                  </a:lnTo>
                  <a:lnTo>
                    <a:pt x="12124" y="39331"/>
                  </a:lnTo>
                  <a:lnTo>
                    <a:pt x="12829" y="37146"/>
                  </a:lnTo>
                  <a:lnTo>
                    <a:pt x="13674" y="35031"/>
                  </a:lnTo>
                  <a:lnTo>
                    <a:pt x="14591" y="32987"/>
                  </a:lnTo>
                  <a:lnTo>
                    <a:pt x="15648" y="30943"/>
                  </a:lnTo>
                  <a:lnTo>
                    <a:pt x="16705" y="28899"/>
                  </a:lnTo>
                  <a:lnTo>
                    <a:pt x="17763" y="26925"/>
                  </a:lnTo>
                  <a:lnTo>
                    <a:pt x="20018" y="22908"/>
                  </a:lnTo>
                  <a:lnTo>
                    <a:pt x="19877" y="23542"/>
                  </a:lnTo>
                  <a:lnTo>
                    <a:pt x="19807" y="24247"/>
                  </a:lnTo>
                  <a:lnTo>
                    <a:pt x="19736" y="25657"/>
                  </a:lnTo>
                  <a:lnTo>
                    <a:pt x="19736" y="26361"/>
                  </a:lnTo>
                  <a:lnTo>
                    <a:pt x="19595" y="26996"/>
                  </a:lnTo>
                  <a:lnTo>
                    <a:pt x="19525" y="27560"/>
                  </a:lnTo>
                  <a:lnTo>
                    <a:pt x="19313" y="28053"/>
                  </a:lnTo>
                  <a:lnTo>
                    <a:pt x="19031" y="28405"/>
                  </a:lnTo>
                  <a:lnTo>
                    <a:pt x="18608" y="28828"/>
                  </a:lnTo>
                  <a:lnTo>
                    <a:pt x="18256" y="29181"/>
                  </a:lnTo>
                  <a:lnTo>
                    <a:pt x="17833" y="29533"/>
                  </a:lnTo>
                  <a:lnTo>
                    <a:pt x="17481" y="29956"/>
                  </a:lnTo>
                  <a:lnTo>
                    <a:pt x="17410" y="30238"/>
                  </a:lnTo>
                  <a:lnTo>
                    <a:pt x="17340" y="30450"/>
                  </a:lnTo>
                  <a:lnTo>
                    <a:pt x="17340" y="30731"/>
                  </a:lnTo>
                  <a:lnTo>
                    <a:pt x="17340" y="31013"/>
                  </a:lnTo>
                  <a:lnTo>
                    <a:pt x="17481" y="31295"/>
                  </a:lnTo>
                  <a:lnTo>
                    <a:pt x="17622" y="31577"/>
                  </a:lnTo>
                  <a:lnTo>
                    <a:pt x="17833" y="31789"/>
                  </a:lnTo>
                  <a:lnTo>
                    <a:pt x="17974" y="32000"/>
                  </a:lnTo>
                  <a:lnTo>
                    <a:pt x="18185" y="32071"/>
                  </a:lnTo>
                  <a:lnTo>
                    <a:pt x="18397" y="32141"/>
                  </a:lnTo>
                  <a:lnTo>
                    <a:pt x="18608" y="32141"/>
                  </a:lnTo>
                  <a:lnTo>
                    <a:pt x="18749" y="32071"/>
                  </a:lnTo>
                  <a:lnTo>
                    <a:pt x="19172" y="31859"/>
                  </a:lnTo>
                  <a:lnTo>
                    <a:pt x="19525" y="31577"/>
                  </a:lnTo>
                  <a:lnTo>
                    <a:pt x="19807" y="31225"/>
                  </a:lnTo>
                  <a:lnTo>
                    <a:pt x="20370" y="30450"/>
                  </a:lnTo>
                  <a:lnTo>
                    <a:pt x="21146" y="32564"/>
                  </a:lnTo>
                  <a:lnTo>
                    <a:pt x="20511" y="32705"/>
                  </a:lnTo>
                  <a:lnTo>
                    <a:pt x="20088" y="32916"/>
                  </a:lnTo>
                  <a:lnTo>
                    <a:pt x="19666" y="33198"/>
                  </a:lnTo>
                  <a:lnTo>
                    <a:pt x="19384" y="33551"/>
                  </a:lnTo>
                  <a:lnTo>
                    <a:pt x="19172" y="33903"/>
                  </a:lnTo>
                  <a:lnTo>
                    <a:pt x="19031" y="34256"/>
                  </a:lnTo>
                  <a:lnTo>
                    <a:pt x="19031" y="34608"/>
                  </a:lnTo>
                  <a:lnTo>
                    <a:pt x="19102" y="34961"/>
                  </a:lnTo>
                  <a:lnTo>
                    <a:pt x="19172" y="35242"/>
                  </a:lnTo>
                  <a:lnTo>
                    <a:pt x="19384" y="35454"/>
                  </a:lnTo>
                  <a:lnTo>
                    <a:pt x="19595" y="35665"/>
                  </a:lnTo>
                  <a:lnTo>
                    <a:pt x="19948" y="35806"/>
                  </a:lnTo>
                  <a:lnTo>
                    <a:pt x="20300" y="35806"/>
                  </a:lnTo>
                  <a:lnTo>
                    <a:pt x="20723" y="35736"/>
                  </a:lnTo>
                  <a:lnTo>
                    <a:pt x="21216" y="35595"/>
                  </a:lnTo>
                  <a:lnTo>
                    <a:pt x="21780" y="35242"/>
                  </a:lnTo>
                  <a:lnTo>
                    <a:pt x="21780" y="35736"/>
                  </a:lnTo>
                  <a:lnTo>
                    <a:pt x="21780" y="36159"/>
                  </a:lnTo>
                  <a:lnTo>
                    <a:pt x="21639" y="36441"/>
                  </a:lnTo>
                  <a:lnTo>
                    <a:pt x="21498" y="36723"/>
                  </a:lnTo>
                  <a:lnTo>
                    <a:pt x="21287" y="36934"/>
                  </a:lnTo>
                  <a:lnTo>
                    <a:pt x="21075" y="37075"/>
                  </a:lnTo>
                  <a:lnTo>
                    <a:pt x="20511" y="37427"/>
                  </a:lnTo>
                  <a:lnTo>
                    <a:pt x="19877" y="37709"/>
                  </a:lnTo>
                  <a:lnTo>
                    <a:pt x="19595" y="37850"/>
                  </a:lnTo>
                  <a:lnTo>
                    <a:pt x="19384" y="38062"/>
                  </a:lnTo>
                  <a:lnTo>
                    <a:pt x="19172" y="38344"/>
                  </a:lnTo>
                  <a:lnTo>
                    <a:pt x="18961" y="38626"/>
                  </a:lnTo>
                  <a:lnTo>
                    <a:pt x="18890" y="39049"/>
                  </a:lnTo>
                  <a:lnTo>
                    <a:pt x="18820" y="39542"/>
                  </a:lnTo>
                  <a:lnTo>
                    <a:pt x="18820" y="40106"/>
                  </a:lnTo>
                  <a:lnTo>
                    <a:pt x="18890" y="40388"/>
                  </a:lnTo>
                  <a:lnTo>
                    <a:pt x="19031" y="40599"/>
                  </a:lnTo>
                  <a:lnTo>
                    <a:pt x="19172" y="40740"/>
                  </a:lnTo>
                  <a:lnTo>
                    <a:pt x="19313" y="40881"/>
                  </a:lnTo>
                  <a:lnTo>
                    <a:pt x="19666" y="41022"/>
                  </a:lnTo>
                  <a:lnTo>
                    <a:pt x="20088" y="41022"/>
                  </a:lnTo>
                  <a:lnTo>
                    <a:pt x="20511" y="40881"/>
                  </a:lnTo>
                  <a:lnTo>
                    <a:pt x="20934" y="40599"/>
                  </a:lnTo>
                  <a:lnTo>
                    <a:pt x="21357" y="40176"/>
                  </a:lnTo>
                  <a:lnTo>
                    <a:pt x="21428" y="40599"/>
                  </a:lnTo>
                  <a:lnTo>
                    <a:pt x="21569" y="41022"/>
                  </a:lnTo>
                  <a:lnTo>
                    <a:pt x="21710" y="41375"/>
                  </a:lnTo>
                  <a:lnTo>
                    <a:pt x="21851" y="41657"/>
                  </a:lnTo>
                  <a:lnTo>
                    <a:pt x="22062" y="41938"/>
                  </a:lnTo>
                  <a:lnTo>
                    <a:pt x="22344" y="42220"/>
                  </a:lnTo>
                  <a:lnTo>
                    <a:pt x="22626" y="42361"/>
                  </a:lnTo>
                  <a:lnTo>
                    <a:pt x="22908" y="42502"/>
                  </a:lnTo>
                  <a:lnTo>
                    <a:pt x="23190" y="42573"/>
                  </a:lnTo>
                  <a:lnTo>
                    <a:pt x="23472" y="42643"/>
                  </a:lnTo>
                  <a:lnTo>
                    <a:pt x="23754" y="42573"/>
                  </a:lnTo>
                  <a:lnTo>
                    <a:pt x="24036" y="42432"/>
                  </a:lnTo>
                  <a:lnTo>
                    <a:pt x="24317" y="42220"/>
                  </a:lnTo>
                  <a:lnTo>
                    <a:pt x="24529" y="41938"/>
                  </a:lnTo>
                  <a:lnTo>
                    <a:pt x="24811" y="41586"/>
                  </a:lnTo>
                  <a:lnTo>
                    <a:pt x="25022" y="41163"/>
                  </a:lnTo>
                  <a:lnTo>
                    <a:pt x="25163" y="40670"/>
                  </a:lnTo>
                  <a:lnTo>
                    <a:pt x="25234" y="40317"/>
                  </a:lnTo>
                  <a:lnTo>
                    <a:pt x="25163" y="39894"/>
                  </a:lnTo>
                  <a:lnTo>
                    <a:pt x="25093" y="39542"/>
                  </a:lnTo>
                  <a:lnTo>
                    <a:pt x="25022" y="39190"/>
                  </a:lnTo>
                  <a:lnTo>
                    <a:pt x="24811" y="38837"/>
                  </a:lnTo>
                  <a:lnTo>
                    <a:pt x="24388" y="38203"/>
                  </a:lnTo>
                  <a:lnTo>
                    <a:pt x="23542" y="37005"/>
                  </a:lnTo>
                  <a:lnTo>
                    <a:pt x="23190" y="36370"/>
                  </a:lnTo>
                  <a:lnTo>
                    <a:pt x="23049" y="36088"/>
                  </a:lnTo>
                  <a:lnTo>
                    <a:pt x="22978" y="35736"/>
                  </a:lnTo>
                  <a:lnTo>
                    <a:pt x="23260" y="35947"/>
                  </a:lnTo>
                  <a:lnTo>
                    <a:pt x="23542" y="36159"/>
                  </a:lnTo>
                  <a:lnTo>
                    <a:pt x="23824" y="36300"/>
                  </a:lnTo>
                  <a:lnTo>
                    <a:pt x="24177" y="36370"/>
                  </a:lnTo>
                  <a:lnTo>
                    <a:pt x="24811" y="36441"/>
                  </a:lnTo>
                  <a:lnTo>
                    <a:pt x="25093" y="36370"/>
                  </a:lnTo>
                  <a:lnTo>
                    <a:pt x="25375" y="36300"/>
                  </a:lnTo>
                  <a:lnTo>
                    <a:pt x="25586" y="36229"/>
                  </a:lnTo>
                  <a:lnTo>
                    <a:pt x="25798" y="36088"/>
                  </a:lnTo>
                  <a:lnTo>
                    <a:pt x="25939" y="35877"/>
                  </a:lnTo>
                  <a:lnTo>
                    <a:pt x="26080" y="35665"/>
                  </a:lnTo>
                  <a:lnTo>
                    <a:pt x="26080" y="35383"/>
                  </a:lnTo>
                  <a:lnTo>
                    <a:pt x="26080" y="35101"/>
                  </a:lnTo>
                  <a:lnTo>
                    <a:pt x="26009" y="34749"/>
                  </a:lnTo>
                  <a:lnTo>
                    <a:pt x="25798" y="34326"/>
                  </a:lnTo>
                  <a:lnTo>
                    <a:pt x="25586" y="34044"/>
                  </a:lnTo>
                  <a:lnTo>
                    <a:pt x="25375" y="33762"/>
                  </a:lnTo>
                  <a:lnTo>
                    <a:pt x="25163" y="33551"/>
                  </a:lnTo>
                  <a:lnTo>
                    <a:pt x="24881" y="33410"/>
                  </a:lnTo>
                  <a:lnTo>
                    <a:pt x="24388" y="33198"/>
                  </a:lnTo>
                  <a:lnTo>
                    <a:pt x="23824" y="33057"/>
                  </a:lnTo>
                  <a:lnTo>
                    <a:pt x="23260" y="32916"/>
                  </a:lnTo>
                  <a:lnTo>
                    <a:pt x="22767" y="32705"/>
                  </a:lnTo>
                  <a:lnTo>
                    <a:pt x="22555" y="32564"/>
                  </a:lnTo>
                  <a:lnTo>
                    <a:pt x="22344" y="32353"/>
                  </a:lnTo>
                  <a:lnTo>
                    <a:pt x="22133" y="32141"/>
                  </a:lnTo>
                  <a:lnTo>
                    <a:pt x="21992" y="31789"/>
                  </a:lnTo>
                  <a:lnTo>
                    <a:pt x="22273" y="32000"/>
                  </a:lnTo>
                  <a:lnTo>
                    <a:pt x="22626" y="32141"/>
                  </a:lnTo>
                  <a:lnTo>
                    <a:pt x="22908" y="32212"/>
                  </a:lnTo>
                  <a:lnTo>
                    <a:pt x="23190" y="32282"/>
                  </a:lnTo>
                  <a:lnTo>
                    <a:pt x="23472" y="32212"/>
                  </a:lnTo>
                  <a:lnTo>
                    <a:pt x="23754" y="32141"/>
                  </a:lnTo>
                  <a:lnTo>
                    <a:pt x="24036" y="32071"/>
                  </a:lnTo>
                  <a:lnTo>
                    <a:pt x="24247" y="31859"/>
                  </a:lnTo>
                  <a:lnTo>
                    <a:pt x="24458" y="31718"/>
                  </a:lnTo>
                  <a:lnTo>
                    <a:pt x="24599" y="31507"/>
                  </a:lnTo>
                  <a:lnTo>
                    <a:pt x="24740" y="31225"/>
                  </a:lnTo>
                  <a:lnTo>
                    <a:pt x="24881" y="30943"/>
                  </a:lnTo>
                  <a:lnTo>
                    <a:pt x="24881" y="30661"/>
                  </a:lnTo>
                  <a:lnTo>
                    <a:pt x="24881" y="30309"/>
                  </a:lnTo>
                  <a:lnTo>
                    <a:pt x="24881" y="30027"/>
                  </a:lnTo>
                  <a:lnTo>
                    <a:pt x="24811" y="29674"/>
                  </a:lnTo>
                  <a:lnTo>
                    <a:pt x="24529" y="29110"/>
                  </a:lnTo>
                  <a:lnTo>
                    <a:pt x="24106" y="28687"/>
                  </a:lnTo>
                  <a:lnTo>
                    <a:pt x="23542" y="28265"/>
                  </a:lnTo>
                  <a:lnTo>
                    <a:pt x="22978" y="27912"/>
                  </a:lnTo>
                  <a:lnTo>
                    <a:pt x="22344" y="27630"/>
                  </a:lnTo>
                  <a:lnTo>
                    <a:pt x="21710" y="27489"/>
                  </a:lnTo>
                  <a:lnTo>
                    <a:pt x="21075" y="27419"/>
                  </a:lnTo>
                  <a:lnTo>
                    <a:pt x="20511" y="27489"/>
                  </a:lnTo>
                  <a:lnTo>
                    <a:pt x="20229" y="25727"/>
                  </a:lnTo>
                  <a:lnTo>
                    <a:pt x="20229" y="24881"/>
                  </a:lnTo>
                  <a:lnTo>
                    <a:pt x="20229" y="24035"/>
                  </a:lnTo>
                  <a:lnTo>
                    <a:pt x="20300" y="23260"/>
                  </a:lnTo>
                  <a:lnTo>
                    <a:pt x="20441" y="22485"/>
                  </a:lnTo>
                  <a:lnTo>
                    <a:pt x="20723" y="21709"/>
                  </a:lnTo>
                  <a:lnTo>
                    <a:pt x="21075" y="20934"/>
                  </a:lnTo>
                  <a:lnTo>
                    <a:pt x="21992" y="19172"/>
                  </a:lnTo>
                  <a:lnTo>
                    <a:pt x="22908" y="17410"/>
                  </a:lnTo>
                  <a:lnTo>
                    <a:pt x="23683" y="15648"/>
                  </a:lnTo>
                  <a:lnTo>
                    <a:pt x="24458" y="13815"/>
                  </a:lnTo>
                  <a:lnTo>
                    <a:pt x="25022" y="12124"/>
                  </a:lnTo>
                  <a:lnTo>
                    <a:pt x="25516" y="10432"/>
                  </a:lnTo>
                  <a:lnTo>
                    <a:pt x="25868" y="8670"/>
                  </a:lnTo>
                  <a:lnTo>
                    <a:pt x="26009" y="7824"/>
                  </a:lnTo>
                  <a:lnTo>
                    <a:pt x="26080" y="6908"/>
                  </a:lnTo>
                  <a:lnTo>
                    <a:pt x="26009" y="5498"/>
                  </a:lnTo>
                  <a:lnTo>
                    <a:pt x="25868" y="4300"/>
                  </a:lnTo>
                  <a:lnTo>
                    <a:pt x="25727" y="3031"/>
                  </a:lnTo>
                  <a:lnTo>
                    <a:pt x="25516" y="1762"/>
                  </a:lnTo>
                  <a:lnTo>
                    <a:pt x="25234" y="776"/>
                  </a:lnTo>
                  <a:lnTo>
                    <a:pt x="25022" y="423"/>
                  </a:lnTo>
                  <a:lnTo>
                    <a:pt x="24881" y="141"/>
                  </a:lnTo>
                  <a:lnTo>
                    <a:pt x="24670" y="0"/>
                  </a:lnTo>
                  <a:close/>
                </a:path>
              </a:pathLst>
            </a:custGeom>
            <a:solidFill>
              <a:srgbClr val="BDCC6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33" name="Shape 33"/>
            <p:cNvGrpSpPr/>
            <p:nvPr/>
          </p:nvGrpSpPr>
          <p:grpSpPr>
            <a:xfrm>
              <a:off x="1583150" y="1350000"/>
              <a:ext cx="216775" cy="269625"/>
              <a:chOff x="3876925" y="1350000"/>
              <a:chExt cx="216775" cy="269625"/>
            </a:xfrm>
          </p:grpSpPr>
          <p:sp>
            <p:nvSpPr>
              <p:cNvPr id="34" name="Shape 34"/>
              <p:cNvSpPr/>
              <p:nvPr/>
            </p:nvSpPr>
            <p:spPr>
              <a:xfrm>
                <a:off x="3876925" y="1350000"/>
                <a:ext cx="216775" cy="269625"/>
              </a:xfrm>
              <a:custGeom>
                <a:avLst/>
                <a:gdLst/>
                <a:ahLst/>
                <a:cxnLst/>
                <a:rect l="0" t="0" r="0" b="0"/>
                <a:pathLst>
                  <a:path w="8671" h="10785" extrusionOk="0">
                    <a:moveTo>
                      <a:pt x="6908" y="1622"/>
                    </a:moveTo>
                    <a:lnTo>
                      <a:pt x="7120" y="1763"/>
                    </a:lnTo>
                    <a:lnTo>
                      <a:pt x="7190" y="1904"/>
                    </a:lnTo>
                    <a:lnTo>
                      <a:pt x="7190" y="2045"/>
                    </a:lnTo>
                    <a:lnTo>
                      <a:pt x="7120" y="2256"/>
                    </a:lnTo>
                    <a:lnTo>
                      <a:pt x="6908" y="2679"/>
                    </a:lnTo>
                    <a:lnTo>
                      <a:pt x="6556" y="3172"/>
                    </a:lnTo>
                    <a:lnTo>
                      <a:pt x="5781" y="4089"/>
                    </a:lnTo>
                    <a:lnTo>
                      <a:pt x="5287" y="4512"/>
                    </a:lnTo>
                    <a:lnTo>
                      <a:pt x="5287" y="4018"/>
                    </a:lnTo>
                    <a:lnTo>
                      <a:pt x="5358" y="3525"/>
                    </a:lnTo>
                    <a:lnTo>
                      <a:pt x="5499" y="3031"/>
                    </a:lnTo>
                    <a:lnTo>
                      <a:pt x="5710" y="2538"/>
                    </a:lnTo>
                    <a:lnTo>
                      <a:pt x="5922" y="2327"/>
                    </a:lnTo>
                    <a:lnTo>
                      <a:pt x="6274" y="1974"/>
                    </a:lnTo>
                    <a:lnTo>
                      <a:pt x="6626" y="1692"/>
                    </a:lnTo>
                    <a:lnTo>
                      <a:pt x="6767" y="1622"/>
                    </a:lnTo>
                    <a:close/>
                    <a:moveTo>
                      <a:pt x="3596" y="2186"/>
                    </a:moveTo>
                    <a:lnTo>
                      <a:pt x="3666" y="2256"/>
                    </a:lnTo>
                    <a:lnTo>
                      <a:pt x="3807" y="2538"/>
                    </a:lnTo>
                    <a:lnTo>
                      <a:pt x="3877" y="2890"/>
                    </a:lnTo>
                    <a:lnTo>
                      <a:pt x="3948" y="3313"/>
                    </a:lnTo>
                    <a:lnTo>
                      <a:pt x="4018" y="4230"/>
                    </a:lnTo>
                    <a:lnTo>
                      <a:pt x="4018" y="4794"/>
                    </a:lnTo>
                    <a:lnTo>
                      <a:pt x="3737" y="4441"/>
                    </a:lnTo>
                    <a:lnTo>
                      <a:pt x="3525" y="4018"/>
                    </a:lnTo>
                    <a:lnTo>
                      <a:pt x="3314" y="3595"/>
                    </a:lnTo>
                    <a:lnTo>
                      <a:pt x="3102" y="3172"/>
                    </a:lnTo>
                    <a:lnTo>
                      <a:pt x="3102" y="2750"/>
                    </a:lnTo>
                    <a:lnTo>
                      <a:pt x="3102" y="2538"/>
                    </a:lnTo>
                    <a:lnTo>
                      <a:pt x="3173" y="2397"/>
                    </a:lnTo>
                    <a:lnTo>
                      <a:pt x="3314" y="2256"/>
                    </a:lnTo>
                    <a:lnTo>
                      <a:pt x="3455" y="2186"/>
                    </a:lnTo>
                    <a:close/>
                    <a:moveTo>
                      <a:pt x="1199" y="4512"/>
                    </a:moveTo>
                    <a:lnTo>
                      <a:pt x="1622" y="4653"/>
                    </a:lnTo>
                    <a:lnTo>
                      <a:pt x="2115" y="4794"/>
                    </a:lnTo>
                    <a:lnTo>
                      <a:pt x="2538" y="5076"/>
                    </a:lnTo>
                    <a:lnTo>
                      <a:pt x="3173" y="5428"/>
                    </a:lnTo>
                    <a:lnTo>
                      <a:pt x="2679" y="5639"/>
                    </a:lnTo>
                    <a:lnTo>
                      <a:pt x="2186" y="5710"/>
                    </a:lnTo>
                    <a:lnTo>
                      <a:pt x="1904" y="5639"/>
                    </a:lnTo>
                    <a:lnTo>
                      <a:pt x="1622" y="5569"/>
                    </a:lnTo>
                    <a:lnTo>
                      <a:pt x="1411" y="5428"/>
                    </a:lnTo>
                    <a:lnTo>
                      <a:pt x="1199" y="5216"/>
                    </a:lnTo>
                    <a:lnTo>
                      <a:pt x="917" y="4794"/>
                    </a:lnTo>
                    <a:lnTo>
                      <a:pt x="917" y="4653"/>
                    </a:lnTo>
                    <a:lnTo>
                      <a:pt x="988" y="4582"/>
                    </a:lnTo>
                    <a:lnTo>
                      <a:pt x="1058" y="4512"/>
                    </a:lnTo>
                    <a:close/>
                    <a:moveTo>
                      <a:pt x="3666" y="6485"/>
                    </a:moveTo>
                    <a:lnTo>
                      <a:pt x="3807" y="7120"/>
                    </a:lnTo>
                    <a:lnTo>
                      <a:pt x="3807" y="7754"/>
                    </a:lnTo>
                    <a:lnTo>
                      <a:pt x="3807" y="8388"/>
                    </a:lnTo>
                    <a:lnTo>
                      <a:pt x="3666" y="9093"/>
                    </a:lnTo>
                    <a:lnTo>
                      <a:pt x="3525" y="9305"/>
                    </a:lnTo>
                    <a:lnTo>
                      <a:pt x="3314" y="9516"/>
                    </a:lnTo>
                    <a:lnTo>
                      <a:pt x="2961" y="9516"/>
                    </a:lnTo>
                    <a:lnTo>
                      <a:pt x="2820" y="9375"/>
                    </a:lnTo>
                    <a:lnTo>
                      <a:pt x="2750" y="9234"/>
                    </a:lnTo>
                    <a:lnTo>
                      <a:pt x="2538" y="8670"/>
                    </a:lnTo>
                    <a:lnTo>
                      <a:pt x="2538" y="8036"/>
                    </a:lnTo>
                    <a:lnTo>
                      <a:pt x="2609" y="7754"/>
                    </a:lnTo>
                    <a:lnTo>
                      <a:pt x="2679" y="7401"/>
                    </a:lnTo>
                    <a:lnTo>
                      <a:pt x="2891" y="7120"/>
                    </a:lnTo>
                    <a:lnTo>
                      <a:pt x="3102" y="6838"/>
                    </a:lnTo>
                    <a:lnTo>
                      <a:pt x="3384" y="6626"/>
                    </a:lnTo>
                    <a:lnTo>
                      <a:pt x="3666" y="6485"/>
                    </a:lnTo>
                    <a:close/>
                    <a:moveTo>
                      <a:pt x="7261" y="1"/>
                    </a:moveTo>
                    <a:lnTo>
                      <a:pt x="6767" y="71"/>
                    </a:lnTo>
                    <a:lnTo>
                      <a:pt x="6274" y="283"/>
                    </a:lnTo>
                    <a:lnTo>
                      <a:pt x="5781" y="565"/>
                    </a:lnTo>
                    <a:lnTo>
                      <a:pt x="5358" y="917"/>
                    </a:lnTo>
                    <a:lnTo>
                      <a:pt x="5005" y="1269"/>
                    </a:lnTo>
                    <a:lnTo>
                      <a:pt x="4723" y="1692"/>
                    </a:lnTo>
                    <a:lnTo>
                      <a:pt x="4582" y="1340"/>
                    </a:lnTo>
                    <a:lnTo>
                      <a:pt x="4441" y="1128"/>
                    </a:lnTo>
                    <a:lnTo>
                      <a:pt x="4230" y="917"/>
                    </a:lnTo>
                    <a:lnTo>
                      <a:pt x="4018" y="846"/>
                    </a:lnTo>
                    <a:lnTo>
                      <a:pt x="3525" y="846"/>
                    </a:lnTo>
                    <a:lnTo>
                      <a:pt x="3314" y="987"/>
                    </a:lnTo>
                    <a:lnTo>
                      <a:pt x="3102" y="1128"/>
                    </a:lnTo>
                    <a:lnTo>
                      <a:pt x="2679" y="1551"/>
                    </a:lnTo>
                    <a:lnTo>
                      <a:pt x="2327" y="2045"/>
                    </a:lnTo>
                    <a:lnTo>
                      <a:pt x="2115" y="2609"/>
                    </a:lnTo>
                    <a:lnTo>
                      <a:pt x="2045" y="2890"/>
                    </a:lnTo>
                    <a:lnTo>
                      <a:pt x="2045" y="3172"/>
                    </a:lnTo>
                    <a:lnTo>
                      <a:pt x="1199" y="3172"/>
                    </a:lnTo>
                    <a:lnTo>
                      <a:pt x="847" y="3313"/>
                    </a:lnTo>
                    <a:lnTo>
                      <a:pt x="565" y="3454"/>
                    </a:lnTo>
                    <a:lnTo>
                      <a:pt x="353" y="3736"/>
                    </a:lnTo>
                    <a:lnTo>
                      <a:pt x="142" y="4018"/>
                    </a:lnTo>
                    <a:lnTo>
                      <a:pt x="71" y="4371"/>
                    </a:lnTo>
                    <a:lnTo>
                      <a:pt x="1" y="4653"/>
                    </a:lnTo>
                    <a:lnTo>
                      <a:pt x="71" y="5005"/>
                    </a:lnTo>
                    <a:lnTo>
                      <a:pt x="142" y="5357"/>
                    </a:lnTo>
                    <a:lnTo>
                      <a:pt x="283" y="5710"/>
                    </a:lnTo>
                    <a:lnTo>
                      <a:pt x="494" y="6062"/>
                    </a:lnTo>
                    <a:lnTo>
                      <a:pt x="776" y="6274"/>
                    </a:lnTo>
                    <a:lnTo>
                      <a:pt x="1129" y="6556"/>
                    </a:lnTo>
                    <a:lnTo>
                      <a:pt x="1481" y="6697"/>
                    </a:lnTo>
                    <a:lnTo>
                      <a:pt x="1974" y="6767"/>
                    </a:lnTo>
                    <a:lnTo>
                      <a:pt x="1552" y="7542"/>
                    </a:lnTo>
                    <a:lnTo>
                      <a:pt x="1481" y="8036"/>
                    </a:lnTo>
                    <a:lnTo>
                      <a:pt x="1411" y="8459"/>
                    </a:lnTo>
                    <a:lnTo>
                      <a:pt x="1340" y="8882"/>
                    </a:lnTo>
                    <a:lnTo>
                      <a:pt x="1411" y="9375"/>
                    </a:lnTo>
                    <a:lnTo>
                      <a:pt x="1552" y="9798"/>
                    </a:lnTo>
                    <a:lnTo>
                      <a:pt x="1763" y="10150"/>
                    </a:lnTo>
                    <a:lnTo>
                      <a:pt x="2045" y="10432"/>
                    </a:lnTo>
                    <a:lnTo>
                      <a:pt x="2327" y="10644"/>
                    </a:lnTo>
                    <a:lnTo>
                      <a:pt x="2609" y="10714"/>
                    </a:lnTo>
                    <a:lnTo>
                      <a:pt x="2891" y="10785"/>
                    </a:lnTo>
                    <a:lnTo>
                      <a:pt x="3173" y="10714"/>
                    </a:lnTo>
                    <a:lnTo>
                      <a:pt x="3455" y="10644"/>
                    </a:lnTo>
                    <a:lnTo>
                      <a:pt x="3666" y="10432"/>
                    </a:lnTo>
                    <a:lnTo>
                      <a:pt x="3877" y="10221"/>
                    </a:lnTo>
                    <a:lnTo>
                      <a:pt x="4300" y="9727"/>
                    </a:lnTo>
                    <a:lnTo>
                      <a:pt x="4582" y="9164"/>
                    </a:lnTo>
                    <a:lnTo>
                      <a:pt x="4794" y="8529"/>
                    </a:lnTo>
                    <a:lnTo>
                      <a:pt x="4794" y="7965"/>
                    </a:lnTo>
                    <a:lnTo>
                      <a:pt x="5287" y="8318"/>
                    </a:lnTo>
                    <a:lnTo>
                      <a:pt x="5710" y="8529"/>
                    </a:lnTo>
                    <a:lnTo>
                      <a:pt x="6203" y="8670"/>
                    </a:lnTo>
                    <a:lnTo>
                      <a:pt x="6626" y="8600"/>
                    </a:lnTo>
                    <a:lnTo>
                      <a:pt x="7049" y="8529"/>
                    </a:lnTo>
                    <a:lnTo>
                      <a:pt x="7472" y="8318"/>
                    </a:lnTo>
                    <a:lnTo>
                      <a:pt x="7754" y="8036"/>
                    </a:lnTo>
                    <a:lnTo>
                      <a:pt x="8036" y="7683"/>
                    </a:lnTo>
                    <a:lnTo>
                      <a:pt x="8247" y="7331"/>
                    </a:lnTo>
                    <a:lnTo>
                      <a:pt x="8388" y="6979"/>
                    </a:lnTo>
                    <a:lnTo>
                      <a:pt x="8459" y="6556"/>
                    </a:lnTo>
                    <a:lnTo>
                      <a:pt x="8388" y="6133"/>
                    </a:lnTo>
                    <a:lnTo>
                      <a:pt x="8247" y="5780"/>
                    </a:lnTo>
                    <a:lnTo>
                      <a:pt x="8036" y="5428"/>
                    </a:lnTo>
                    <a:lnTo>
                      <a:pt x="7684" y="5146"/>
                    </a:lnTo>
                    <a:lnTo>
                      <a:pt x="7190" y="4935"/>
                    </a:lnTo>
                    <a:lnTo>
                      <a:pt x="7472" y="4512"/>
                    </a:lnTo>
                    <a:lnTo>
                      <a:pt x="7825" y="3948"/>
                    </a:lnTo>
                    <a:lnTo>
                      <a:pt x="8177" y="3384"/>
                    </a:lnTo>
                    <a:lnTo>
                      <a:pt x="8459" y="2750"/>
                    </a:lnTo>
                    <a:lnTo>
                      <a:pt x="8670" y="2115"/>
                    </a:lnTo>
                    <a:lnTo>
                      <a:pt x="8670" y="1481"/>
                    </a:lnTo>
                    <a:lnTo>
                      <a:pt x="8600" y="1199"/>
                    </a:lnTo>
                    <a:lnTo>
                      <a:pt x="8529" y="917"/>
                    </a:lnTo>
                    <a:lnTo>
                      <a:pt x="8388" y="635"/>
                    </a:lnTo>
                    <a:lnTo>
                      <a:pt x="8177" y="424"/>
                    </a:lnTo>
                    <a:lnTo>
                      <a:pt x="7966" y="283"/>
                    </a:lnTo>
                    <a:lnTo>
                      <a:pt x="7754" y="142"/>
                    </a:lnTo>
                    <a:lnTo>
                      <a:pt x="7472" y="71"/>
                    </a:lnTo>
                    <a:lnTo>
                      <a:pt x="7261" y="1"/>
                    </a:lnTo>
                    <a:close/>
                  </a:path>
                </a:pathLst>
              </a:custGeom>
              <a:solidFill>
                <a:srgbClr val="F7CA0F"/>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5" name="Shape 35"/>
              <p:cNvSpPr/>
              <p:nvPr/>
            </p:nvSpPr>
            <p:spPr>
              <a:xfrm>
                <a:off x="3876925" y="1350000"/>
                <a:ext cx="216775" cy="269625"/>
              </a:xfrm>
              <a:custGeom>
                <a:avLst/>
                <a:gdLst/>
                <a:ahLst/>
                <a:cxnLst/>
                <a:rect l="0" t="0" r="0" b="0"/>
                <a:pathLst>
                  <a:path w="8671" h="10785" fill="none" extrusionOk="0">
                    <a:moveTo>
                      <a:pt x="1763" y="10150"/>
                    </a:moveTo>
                    <a:lnTo>
                      <a:pt x="1763" y="10150"/>
                    </a:lnTo>
                    <a:lnTo>
                      <a:pt x="2045" y="10432"/>
                    </a:lnTo>
                    <a:lnTo>
                      <a:pt x="2327" y="10644"/>
                    </a:lnTo>
                    <a:lnTo>
                      <a:pt x="2609" y="10714"/>
                    </a:lnTo>
                    <a:lnTo>
                      <a:pt x="2891" y="10785"/>
                    </a:lnTo>
                    <a:lnTo>
                      <a:pt x="3173" y="10714"/>
                    </a:lnTo>
                    <a:lnTo>
                      <a:pt x="3455" y="10644"/>
                    </a:lnTo>
                    <a:lnTo>
                      <a:pt x="3666" y="10432"/>
                    </a:lnTo>
                    <a:lnTo>
                      <a:pt x="3877" y="10221"/>
                    </a:lnTo>
                    <a:lnTo>
                      <a:pt x="4300" y="9727"/>
                    </a:lnTo>
                    <a:lnTo>
                      <a:pt x="4582" y="9164"/>
                    </a:lnTo>
                    <a:lnTo>
                      <a:pt x="4794" y="8529"/>
                    </a:lnTo>
                    <a:lnTo>
                      <a:pt x="4794" y="7965"/>
                    </a:lnTo>
                    <a:lnTo>
                      <a:pt x="4794" y="7965"/>
                    </a:lnTo>
                    <a:lnTo>
                      <a:pt x="5287" y="8318"/>
                    </a:lnTo>
                    <a:lnTo>
                      <a:pt x="5710" y="8529"/>
                    </a:lnTo>
                    <a:lnTo>
                      <a:pt x="6203" y="8670"/>
                    </a:lnTo>
                    <a:lnTo>
                      <a:pt x="6626" y="8600"/>
                    </a:lnTo>
                    <a:lnTo>
                      <a:pt x="7049" y="8529"/>
                    </a:lnTo>
                    <a:lnTo>
                      <a:pt x="7472" y="8318"/>
                    </a:lnTo>
                    <a:lnTo>
                      <a:pt x="7754" y="8036"/>
                    </a:lnTo>
                    <a:lnTo>
                      <a:pt x="8036" y="7683"/>
                    </a:lnTo>
                    <a:lnTo>
                      <a:pt x="8247" y="7331"/>
                    </a:lnTo>
                    <a:lnTo>
                      <a:pt x="8388" y="6979"/>
                    </a:lnTo>
                    <a:lnTo>
                      <a:pt x="8459" y="6556"/>
                    </a:lnTo>
                    <a:lnTo>
                      <a:pt x="8388" y="6133"/>
                    </a:lnTo>
                    <a:lnTo>
                      <a:pt x="8247" y="5780"/>
                    </a:lnTo>
                    <a:lnTo>
                      <a:pt x="8036" y="5428"/>
                    </a:lnTo>
                    <a:lnTo>
                      <a:pt x="7684" y="5146"/>
                    </a:lnTo>
                    <a:lnTo>
                      <a:pt x="7190" y="4935"/>
                    </a:lnTo>
                    <a:lnTo>
                      <a:pt x="7190" y="4935"/>
                    </a:lnTo>
                    <a:lnTo>
                      <a:pt x="7472" y="4512"/>
                    </a:lnTo>
                    <a:lnTo>
                      <a:pt x="7825" y="3948"/>
                    </a:lnTo>
                    <a:lnTo>
                      <a:pt x="8177" y="3384"/>
                    </a:lnTo>
                    <a:lnTo>
                      <a:pt x="8459" y="2750"/>
                    </a:lnTo>
                    <a:lnTo>
                      <a:pt x="8670" y="2115"/>
                    </a:lnTo>
                    <a:lnTo>
                      <a:pt x="8670" y="1481"/>
                    </a:lnTo>
                    <a:lnTo>
                      <a:pt x="8600" y="1199"/>
                    </a:lnTo>
                    <a:lnTo>
                      <a:pt x="8529" y="917"/>
                    </a:lnTo>
                    <a:lnTo>
                      <a:pt x="8388" y="635"/>
                    </a:lnTo>
                    <a:lnTo>
                      <a:pt x="8177" y="424"/>
                    </a:lnTo>
                    <a:lnTo>
                      <a:pt x="8177" y="424"/>
                    </a:lnTo>
                    <a:lnTo>
                      <a:pt x="7966" y="283"/>
                    </a:lnTo>
                    <a:lnTo>
                      <a:pt x="7754" y="142"/>
                    </a:lnTo>
                    <a:lnTo>
                      <a:pt x="7472" y="71"/>
                    </a:lnTo>
                    <a:lnTo>
                      <a:pt x="7261" y="1"/>
                    </a:lnTo>
                    <a:lnTo>
                      <a:pt x="6767" y="71"/>
                    </a:lnTo>
                    <a:lnTo>
                      <a:pt x="6274" y="283"/>
                    </a:lnTo>
                    <a:lnTo>
                      <a:pt x="5781" y="565"/>
                    </a:lnTo>
                    <a:lnTo>
                      <a:pt x="5358" y="917"/>
                    </a:lnTo>
                    <a:lnTo>
                      <a:pt x="5005" y="1269"/>
                    </a:lnTo>
                    <a:lnTo>
                      <a:pt x="4723" y="1692"/>
                    </a:lnTo>
                    <a:lnTo>
                      <a:pt x="4723" y="1692"/>
                    </a:lnTo>
                    <a:lnTo>
                      <a:pt x="4582" y="1340"/>
                    </a:lnTo>
                    <a:lnTo>
                      <a:pt x="4441" y="1128"/>
                    </a:lnTo>
                    <a:lnTo>
                      <a:pt x="4230" y="917"/>
                    </a:lnTo>
                    <a:lnTo>
                      <a:pt x="4018" y="846"/>
                    </a:lnTo>
                    <a:lnTo>
                      <a:pt x="3807" y="846"/>
                    </a:lnTo>
                    <a:lnTo>
                      <a:pt x="3525" y="846"/>
                    </a:lnTo>
                    <a:lnTo>
                      <a:pt x="3314" y="987"/>
                    </a:lnTo>
                    <a:lnTo>
                      <a:pt x="3102" y="1128"/>
                    </a:lnTo>
                    <a:lnTo>
                      <a:pt x="2679" y="1551"/>
                    </a:lnTo>
                    <a:lnTo>
                      <a:pt x="2327" y="2045"/>
                    </a:lnTo>
                    <a:lnTo>
                      <a:pt x="2115" y="2609"/>
                    </a:lnTo>
                    <a:lnTo>
                      <a:pt x="2045" y="2890"/>
                    </a:lnTo>
                    <a:lnTo>
                      <a:pt x="2045" y="3172"/>
                    </a:lnTo>
                    <a:lnTo>
                      <a:pt x="2045" y="3172"/>
                    </a:lnTo>
                    <a:lnTo>
                      <a:pt x="1622" y="3172"/>
                    </a:lnTo>
                    <a:lnTo>
                      <a:pt x="1199" y="3172"/>
                    </a:lnTo>
                    <a:lnTo>
                      <a:pt x="847" y="3313"/>
                    </a:lnTo>
                    <a:lnTo>
                      <a:pt x="565" y="3454"/>
                    </a:lnTo>
                    <a:lnTo>
                      <a:pt x="353" y="3736"/>
                    </a:lnTo>
                    <a:lnTo>
                      <a:pt x="142" y="4018"/>
                    </a:lnTo>
                    <a:lnTo>
                      <a:pt x="71" y="4371"/>
                    </a:lnTo>
                    <a:lnTo>
                      <a:pt x="1" y="4653"/>
                    </a:lnTo>
                    <a:lnTo>
                      <a:pt x="71" y="5005"/>
                    </a:lnTo>
                    <a:lnTo>
                      <a:pt x="142" y="5357"/>
                    </a:lnTo>
                    <a:lnTo>
                      <a:pt x="283" y="5710"/>
                    </a:lnTo>
                    <a:lnTo>
                      <a:pt x="494" y="6062"/>
                    </a:lnTo>
                    <a:lnTo>
                      <a:pt x="776" y="6274"/>
                    </a:lnTo>
                    <a:lnTo>
                      <a:pt x="1129" y="6556"/>
                    </a:lnTo>
                    <a:lnTo>
                      <a:pt x="1481" y="6697"/>
                    </a:lnTo>
                    <a:lnTo>
                      <a:pt x="1974" y="6767"/>
                    </a:lnTo>
                    <a:lnTo>
                      <a:pt x="1974" y="6767"/>
                    </a:lnTo>
                    <a:lnTo>
                      <a:pt x="1552" y="7542"/>
                    </a:lnTo>
                    <a:lnTo>
                      <a:pt x="1481" y="8036"/>
                    </a:lnTo>
                    <a:lnTo>
                      <a:pt x="1411" y="8459"/>
                    </a:lnTo>
                    <a:lnTo>
                      <a:pt x="1340" y="8882"/>
                    </a:lnTo>
                    <a:lnTo>
                      <a:pt x="1411" y="9375"/>
                    </a:lnTo>
                    <a:lnTo>
                      <a:pt x="1552" y="9798"/>
                    </a:lnTo>
                    <a:lnTo>
                      <a:pt x="1763" y="10150"/>
                    </a:lnTo>
                    <a:lnTo>
                      <a:pt x="1763" y="10150"/>
                    </a:lnTo>
                  </a:path>
                </a:pathLst>
              </a:custGeom>
              <a:no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6" name="Shape 36"/>
              <p:cNvSpPr/>
              <p:nvPr/>
            </p:nvSpPr>
            <p:spPr>
              <a:xfrm>
                <a:off x="3940375" y="1512125"/>
                <a:ext cx="31725" cy="75800"/>
              </a:xfrm>
              <a:custGeom>
                <a:avLst/>
                <a:gdLst/>
                <a:ahLst/>
                <a:cxnLst/>
                <a:rect l="0" t="0" r="0" b="0"/>
                <a:pathLst>
                  <a:path w="1269" h="3032" fill="none" extrusionOk="0">
                    <a:moveTo>
                      <a:pt x="1128" y="2608"/>
                    </a:moveTo>
                    <a:lnTo>
                      <a:pt x="1128" y="2608"/>
                    </a:lnTo>
                    <a:lnTo>
                      <a:pt x="987" y="2820"/>
                    </a:lnTo>
                    <a:lnTo>
                      <a:pt x="776" y="3031"/>
                    </a:lnTo>
                    <a:lnTo>
                      <a:pt x="635" y="3031"/>
                    </a:lnTo>
                    <a:lnTo>
                      <a:pt x="423" y="3031"/>
                    </a:lnTo>
                    <a:lnTo>
                      <a:pt x="282" y="2890"/>
                    </a:lnTo>
                    <a:lnTo>
                      <a:pt x="212" y="2749"/>
                    </a:lnTo>
                    <a:lnTo>
                      <a:pt x="0" y="2185"/>
                    </a:lnTo>
                    <a:lnTo>
                      <a:pt x="0" y="1551"/>
                    </a:lnTo>
                    <a:lnTo>
                      <a:pt x="71" y="1269"/>
                    </a:lnTo>
                    <a:lnTo>
                      <a:pt x="141" y="916"/>
                    </a:lnTo>
                    <a:lnTo>
                      <a:pt x="353" y="635"/>
                    </a:lnTo>
                    <a:lnTo>
                      <a:pt x="564" y="353"/>
                    </a:lnTo>
                    <a:lnTo>
                      <a:pt x="846" y="141"/>
                    </a:lnTo>
                    <a:lnTo>
                      <a:pt x="1128" y="0"/>
                    </a:lnTo>
                    <a:lnTo>
                      <a:pt x="1128" y="0"/>
                    </a:lnTo>
                    <a:lnTo>
                      <a:pt x="1269" y="635"/>
                    </a:lnTo>
                    <a:lnTo>
                      <a:pt x="1269" y="1269"/>
                    </a:lnTo>
                    <a:lnTo>
                      <a:pt x="1269" y="1903"/>
                    </a:lnTo>
                    <a:lnTo>
                      <a:pt x="1128" y="2608"/>
                    </a:lnTo>
                    <a:lnTo>
                      <a:pt x="1128" y="2608"/>
                    </a:lnTo>
                  </a:path>
                </a:pathLst>
              </a:custGeom>
              <a:no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7" name="Shape 37"/>
              <p:cNvSpPr/>
              <p:nvPr/>
            </p:nvSpPr>
            <p:spPr>
              <a:xfrm>
                <a:off x="3954475" y="1404625"/>
                <a:ext cx="22925" cy="65225"/>
              </a:xfrm>
              <a:custGeom>
                <a:avLst/>
                <a:gdLst/>
                <a:ahLst/>
                <a:cxnLst/>
                <a:rect l="0" t="0" r="0" b="0"/>
                <a:pathLst>
                  <a:path w="917" h="2609" fill="none" extrusionOk="0">
                    <a:moveTo>
                      <a:pt x="353" y="1"/>
                    </a:moveTo>
                    <a:lnTo>
                      <a:pt x="353" y="1"/>
                    </a:lnTo>
                    <a:lnTo>
                      <a:pt x="494" y="1"/>
                    </a:lnTo>
                    <a:lnTo>
                      <a:pt x="564" y="71"/>
                    </a:lnTo>
                    <a:lnTo>
                      <a:pt x="705" y="353"/>
                    </a:lnTo>
                    <a:lnTo>
                      <a:pt x="775" y="705"/>
                    </a:lnTo>
                    <a:lnTo>
                      <a:pt x="846" y="1128"/>
                    </a:lnTo>
                    <a:lnTo>
                      <a:pt x="916" y="2045"/>
                    </a:lnTo>
                    <a:lnTo>
                      <a:pt x="916" y="2609"/>
                    </a:lnTo>
                    <a:lnTo>
                      <a:pt x="916" y="2609"/>
                    </a:lnTo>
                    <a:lnTo>
                      <a:pt x="635" y="2256"/>
                    </a:lnTo>
                    <a:lnTo>
                      <a:pt x="423" y="1833"/>
                    </a:lnTo>
                    <a:lnTo>
                      <a:pt x="212" y="1410"/>
                    </a:lnTo>
                    <a:lnTo>
                      <a:pt x="0" y="987"/>
                    </a:lnTo>
                    <a:lnTo>
                      <a:pt x="0" y="565"/>
                    </a:lnTo>
                    <a:lnTo>
                      <a:pt x="0" y="353"/>
                    </a:lnTo>
                    <a:lnTo>
                      <a:pt x="71" y="212"/>
                    </a:lnTo>
                    <a:lnTo>
                      <a:pt x="212" y="71"/>
                    </a:lnTo>
                    <a:lnTo>
                      <a:pt x="353" y="1"/>
                    </a:lnTo>
                    <a:lnTo>
                      <a:pt x="353" y="1"/>
                    </a:lnTo>
                  </a:path>
                </a:pathLst>
              </a:custGeom>
              <a:no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8" name="Shape 38"/>
              <p:cNvSpPr/>
              <p:nvPr/>
            </p:nvSpPr>
            <p:spPr>
              <a:xfrm>
                <a:off x="3899850" y="1462775"/>
                <a:ext cx="56400" cy="29975"/>
              </a:xfrm>
              <a:custGeom>
                <a:avLst/>
                <a:gdLst/>
                <a:ahLst/>
                <a:cxnLst/>
                <a:rect l="0" t="0" r="0" b="0"/>
                <a:pathLst>
                  <a:path w="2256" h="1199" fill="none" extrusionOk="0">
                    <a:moveTo>
                      <a:pt x="282" y="705"/>
                    </a:moveTo>
                    <a:lnTo>
                      <a:pt x="282" y="705"/>
                    </a:lnTo>
                    <a:lnTo>
                      <a:pt x="0" y="283"/>
                    </a:lnTo>
                    <a:lnTo>
                      <a:pt x="0" y="142"/>
                    </a:lnTo>
                    <a:lnTo>
                      <a:pt x="71" y="71"/>
                    </a:lnTo>
                    <a:lnTo>
                      <a:pt x="141" y="1"/>
                    </a:lnTo>
                    <a:lnTo>
                      <a:pt x="282" y="1"/>
                    </a:lnTo>
                    <a:lnTo>
                      <a:pt x="705" y="142"/>
                    </a:lnTo>
                    <a:lnTo>
                      <a:pt x="1198" y="283"/>
                    </a:lnTo>
                    <a:lnTo>
                      <a:pt x="1621" y="565"/>
                    </a:lnTo>
                    <a:lnTo>
                      <a:pt x="2256" y="917"/>
                    </a:lnTo>
                    <a:lnTo>
                      <a:pt x="2256" y="917"/>
                    </a:lnTo>
                    <a:lnTo>
                      <a:pt x="1762" y="1128"/>
                    </a:lnTo>
                    <a:lnTo>
                      <a:pt x="1269" y="1199"/>
                    </a:lnTo>
                    <a:lnTo>
                      <a:pt x="987" y="1128"/>
                    </a:lnTo>
                    <a:lnTo>
                      <a:pt x="705" y="1058"/>
                    </a:lnTo>
                    <a:lnTo>
                      <a:pt x="494" y="917"/>
                    </a:lnTo>
                    <a:lnTo>
                      <a:pt x="282" y="705"/>
                    </a:lnTo>
                    <a:lnTo>
                      <a:pt x="282" y="705"/>
                    </a:lnTo>
                  </a:path>
                </a:pathLst>
              </a:custGeom>
              <a:no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39" name="Shape 39"/>
            <p:cNvSpPr/>
            <p:nvPr/>
          </p:nvSpPr>
          <p:spPr>
            <a:xfrm>
              <a:off x="1086250" y="2701550"/>
              <a:ext cx="237900" cy="313675"/>
            </a:xfrm>
            <a:custGeom>
              <a:avLst/>
              <a:gdLst/>
              <a:ahLst/>
              <a:cxnLst/>
              <a:rect l="0" t="0" r="0" b="0"/>
              <a:pathLst>
                <a:path w="9516" h="12547" extrusionOk="0">
                  <a:moveTo>
                    <a:pt x="9516" y="0"/>
                  </a:moveTo>
                  <a:lnTo>
                    <a:pt x="9420" y="385"/>
                  </a:lnTo>
                  <a:lnTo>
                    <a:pt x="9445" y="353"/>
                  </a:lnTo>
                  <a:lnTo>
                    <a:pt x="9516" y="0"/>
                  </a:lnTo>
                  <a:close/>
                  <a:moveTo>
                    <a:pt x="5357" y="3947"/>
                  </a:moveTo>
                  <a:lnTo>
                    <a:pt x="4793" y="4582"/>
                  </a:lnTo>
                  <a:lnTo>
                    <a:pt x="3595" y="5921"/>
                  </a:lnTo>
                  <a:lnTo>
                    <a:pt x="2256" y="7471"/>
                  </a:lnTo>
                  <a:lnTo>
                    <a:pt x="1763" y="8106"/>
                  </a:lnTo>
                  <a:lnTo>
                    <a:pt x="1410" y="8599"/>
                  </a:lnTo>
                  <a:lnTo>
                    <a:pt x="1692" y="7894"/>
                  </a:lnTo>
                  <a:lnTo>
                    <a:pt x="2045" y="7190"/>
                  </a:lnTo>
                  <a:lnTo>
                    <a:pt x="2467" y="6485"/>
                  </a:lnTo>
                  <a:lnTo>
                    <a:pt x="2961" y="5921"/>
                  </a:lnTo>
                  <a:lnTo>
                    <a:pt x="3525" y="5357"/>
                  </a:lnTo>
                  <a:lnTo>
                    <a:pt x="4089" y="4864"/>
                  </a:lnTo>
                  <a:lnTo>
                    <a:pt x="4723" y="4370"/>
                  </a:lnTo>
                  <a:lnTo>
                    <a:pt x="5357" y="3947"/>
                  </a:lnTo>
                  <a:close/>
                  <a:moveTo>
                    <a:pt x="6696" y="3242"/>
                  </a:moveTo>
                  <a:lnTo>
                    <a:pt x="6626" y="3806"/>
                  </a:lnTo>
                  <a:lnTo>
                    <a:pt x="6626" y="4300"/>
                  </a:lnTo>
                  <a:lnTo>
                    <a:pt x="6555" y="5357"/>
                  </a:lnTo>
                  <a:lnTo>
                    <a:pt x="6485" y="5850"/>
                  </a:lnTo>
                  <a:lnTo>
                    <a:pt x="6415" y="6344"/>
                  </a:lnTo>
                  <a:lnTo>
                    <a:pt x="6203" y="6837"/>
                  </a:lnTo>
                  <a:lnTo>
                    <a:pt x="5921" y="7331"/>
                  </a:lnTo>
                  <a:lnTo>
                    <a:pt x="5569" y="7753"/>
                  </a:lnTo>
                  <a:lnTo>
                    <a:pt x="5075" y="8176"/>
                  </a:lnTo>
                  <a:lnTo>
                    <a:pt x="4652" y="8529"/>
                  </a:lnTo>
                  <a:lnTo>
                    <a:pt x="4089" y="8811"/>
                  </a:lnTo>
                  <a:lnTo>
                    <a:pt x="3031" y="9375"/>
                  </a:lnTo>
                  <a:lnTo>
                    <a:pt x="2045" y="10009"/>
                  </a:lnTo>
                  <a:lnTo>
                    <a:pt x="2256" y="9445"/>
                  </a:lnTo>
                  <a:lnTo>
                    <a:pt x="2538" y="9022"/>
                  </a:lnTo>
                  <a:lnTo>
                    <a:pt x="3243" y="8106"/>
                  </a:lnTo>
                  <a:lnTo>
                    <a:pt x="3948" y="7260"/>
                  </a:lnTo>
                  <a:lnTo>
                    <a:pt x="4723" y="6414"/>
                  </a:lnTo>
                  <a:lnTo>
                    <a:pt x="4934" y="6062"/>
                  </a:lnTo>
                  <a:lnTo>
                    <a:pt x="5216" y="5639"/>
                  </a:lnTo>
                  <a:lnTo>
                    <a:pt x="5639" y="4652"/>
                  </a:lnTo>
                  <a:lnTo>
                    <a:pt x="6203" y="3806"/>
                  </a:lnTo>
                  <a:lnTo>
                    <a:pt x="6415" y="3454"/>
                  </a:lnTo>
                  <a:lnTo>
                    <a:pt x="6696" y="3242"/>
                  </a:lnTo>
                  <a:close/>
                  <a:moveTo>
                    <a:pt x="9420" y="385"/>
                  </a:moveTo>
                  <a:lnTo>
                    <a:pt x="9163" y="705"/>
                  </a:lnTo>
                  <a:lnTo>
                    <a:pt x="8811" y="1057"/>
                  </a:lnTo>
                  <a:lnTo>
                    <a:pt x="8388" y="1410"/>
                  </a:lnTo>
                  <a:lnTo>
                    <a:pt x="7260" y="2115"/>
                  </a:lnTo>
                  <a:lnTo>
                    <a:pt x="5992" y="2820"/>
                  </a:lnTo>
                  <a:lnTo>
                    <a:pt x="4652" y="3595"/>
                  </a:lnTo>
                  <a:lnTo>
                    <a:pt x="3384" y="4300"/>
                  </a:lnTo>
                  <a:lnTo>
                    <a:pt x="2326" y="5005"/>
                  </a:lnTo>
                  <a:lnTo>
                    <a:pt x="1904" y="5357"/>
                  </a:lnTo>
                  <a:lnTo>
                    <a:pt x="1622" y="5709"/>
                  </a:lnTo>
                  <a:lnTo>
                    <a:pt x="1269" y="6203"/>
                  </a:lnTo>
                  <a:lnTo>
                    <a:pt x="917" y="6696"/>
                  </a:lnTo>
                  <a:lnTo>
                    <a:pt x="705" y="7190"/>
                  </a:lnTo>
                  <a:lnTo>
                    <a:pt x="494" y="7683"/>
                  </a:lnTo>
                  <a:lnTo>
                    <a:pt x="212" y="8811"/>
                  </a:lnTo>
                  <a:lnTo>
                    <a:pt x="1" y="9938"/>
                  </a:lnTo>
                  <a:lnTo>
                    <a:pt x="1" y="10502"/>
                  </a:lnTo>
                  <a:lnTo>
                    <a:pt x="71" y="11560"/>
                  </a:lnTo>
                  <a:lnTo>
                    <a:pt x="141" y="12053"/>
                  </a:lnTo>
                  <a:lnTo>
                    <a:pt x="282" y="12405"/>
                  </a:lnTo>
                  <a:lnTo>
                    <a:pt x="353" y="12476"/>
                  </a:lnTo>
                  <a:lnTo>
                    <a:pt x="423" y="12546"/>
                  </a:lnTo>
                  <a:lnTo>
                    <a:pt x="564" y="12476"/>
                  </a:lnTo>
                  <a:lnTo>
                    <a:pt x="705" y="12405"/>
                  </a:lnTo>
                  <a:lnTo>
                    <a:pt x="987" y="11982"/>
                  </a:lnTo>
                  <a:lnTo>
                    <a:pt x="1410" y="11630"/>
                  </a:lnTo>
                  <a:lnTo>
                    <a:pt x="2256" y="10996"/>
                  </a:lnTo>
                  <a:lnTo>
                    <a:pt x="3172" y="10432"/>
                  </a:lnTo>
                  <a:lnTo>
                    <a:pt x="4159" y="9938"/>
                  </a:lnTo>
                  <a:lnTo>
                    <a:pt x="5075" y="9445"/>
                  </a:lnTo>
                  <a:lnTo>
                    <a:pt x="5921" y="8811"/>
                  </a:lnTo>
                  <a:lnTo>
                    <a:pt x="6344" y="8458"/>
                  </a:lnTo>
                  <a:lnTo>
                    <a:pt x="6696" y="8106"/>
                  </a:lnTo>
                  <a:lnTo>
                    <a:pt x="6978" y="7683"/>
                  </a:lnTo>
                  <a:lnTo>
                    <a:pt x="7260" y="7190"/>
                  </a:lnTo>
                  <a:lnTo>
                    <a:pt x="7401" y="6696"/>
                  </a:lnTo>
                  <a:lnTo>
                    <a:pt x="7472" y="6203"/>
                  </a:lnTo>
                  <a:lnTo>
                    <a:pt x="7472" y="5709"/>
                  </a:lnTo>
                  <a:lnTo>
                    <a:pt x="7401" y="5216"/>
                  </a:lnTo>
                  <a:lnTo>
                    <a:pt x="7331" y="4300"/>
                  </a:lnTo>
                  <a:lnTo>
                    <a:pt x="7331" y="3806"/>
                  </a:lnTo>
                  <a:lnTo>
                    <a:pt x="7401" y="3313"/>
                  </a:lnTo>
                  <a:lnTo>
                    <a:pt x="7542" y="2890"/>
                  </a:lnTo>
                  <a:lnTo>
                    <a:pt x="7824" y="2538"/>
                  </a:lnTo>
                  <a:lnTo>
                    <a:pt x="8459" y="1762"/>
                  </a:lnTo>
                  <a:lnTo>
                    <a:pt x="8811" y="1410"/>
                  </a:lnTo>
                  <a:lnTo>
                    <a:pt x="9163" y="987"/>
                  </a:lnTo>
                  <a:lnTo>
                    <a:pt x="9375" y="564"/>
                  </a:lnTo>
                  <a:lnTo>
                    <a:pt x="9420" y="385"/>
                  </a:lnTo>
                  <a:close/>
                </a:path>
              </a:pathLst>
            </a:custGeom>
            <a:solidFill>
              <a:srgbClr val="B6D7A8"/>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40" name="Shape 40"/>
            <p:cNvSpPr/>
            <p:nvPr/>
          </p:nvSpPr>
          <p:spPr>
            <a:xfrm>
              <a:off x="924150" y="1106825"/>
              <a:ext cx="244950" cy="345400"/>
            </a:xfrm>
            <a:custGeom>
              <a:avLst/>
              <a:gdLst/>
              <a:ahLst/>
              <a:cxnLst/>
              <a:rect l="0" t="0" r="0" b="0"/>
              <a:pathLst>
                <a:path w="9798" h="13816" extrusionOk="0">
                  <a:moveTo>
                    <a:pt x="6203" y="4159"/>
                  </a:moveTo>
                  <a:lnTo>
                    <a:pt x="6414" y="4230"/>
                  </a:lnTo>
                  <a:lnTo>
                    <a:pt x="6485" y="4371"/>
                  </a:lnTo>
                  <a:lnTo>
                    <a:pt x="6485" y="4512"/>
                  </a:lnTo>
                  <a:lnTo>
                    <a:pt x="6414" y="4582"/>
                  </a:lnTo>
                  <a:lnTo>
                    <a:pt x="6273" y="4582"/>
                  </a:lnTo>
                  <a:lnTo>
                    <a:pt x="5921" y="4512"/>
                  </a:lnTo>
                  <a:lnTo>
                    <a:pt x="5850" y="4441"/>
                  </a:lnTo>
                  <a:lnTo>
                    <a:pt x="5850" y="4371"/>
                  </a:lnTo>
                  <a:lnTo>
                    <a:pt x="5921" y="4230"/>
                  </a:lnTo>
                  <a:lnTo>
                    <a:pt x="6062" y="4159"/>
                  </a:lnTo>
                  <a:close/>
                  <a:moveTo>
                    <a:pt x="5709" y="5569"/>
                  </a:moveTo>
                  <a:lnTo>
                    <a:pt x="5004" y="6697"/>
                  </a:lnTo>
                  <a:lnTo>
                    <a:pt x="4088" y="7684"/>
                  </a:lnTo>
                  <a:lnTo>
                    <a:pt x="4440" y="7049"/>
                  </a:lnTo>
                  <a:lnTo>
                    <a:pt x="4793" y="6485"/>
                  </a:lnTo>
                  <a:lnTo>
                    <a:pt x="5216" y="5992"/>
                  </a:lnTo>
                  <a:lnTo>
                    <a:pt x="5709" y="5569"/>
                  </a:lnTo>
                  <a:close/>
                  <a:moveTo>
                    <a:pt x="6414" y="5992"/>
                  </a:moveTo>
                  <a:lnTo>
                    <a:pt x="6837" y="6274"/>
                  </a:lnTo>
                  <a:lnTo>
                    <a:pt x="6766" y="6838"/>
                  </a:lnTo>
                  <a:lnTo>
                    <a:pt x="6625" y="7402"/>
                  </a:lnTo>
                  <a:lnTo>
                    <a:pt x="6344" y="7895"/>
                  </a:lnTo>
                  <a:lnTo>
                    <a:pt x="6062" y="8388"/>
                  </a:lnTo>
                  <a:lnTo>
                    <a:pt x="6062" y="7825"/>
                  </a:lnTo>
                  <a:lnTo>
                    <a:pt x="6132" y="7190"/>
                  </a:lnTo>
                  <a:lnTo>
                    <a:pt x="6203" y="6556"/>
                  </a:lnTo>
                  <a:lnTo>
                    <a:pt x="6414" y="5992"/>
                  </a:lnTo>
                  <a:close/>
                  <a:moveTo>
                    <a:pt x="5568" y="5076"/>
                  </a:moveTo>
                  <a:lnTo>
                    <a:pt x="5075" y="5287"/>
                  </a:lnTo>
                  <a:lnTo>
                    <a:pt x="4652" y="5569"/>
                  </a:lnTo>
                  <a:lnTo>
                    <a:pt x="4229" y="5921"/>
                  </a:lnTo>
                  <a:lnTo>
                    <a:pt x="3947" y="6344"/>
                  </a:lnTo>
                  <a:lnTo>
                    <a:pt x="3383" y="7190"/>
                  </a:lnTo>
                  <a:lnTo>
                    <a:pt x="2819" y="8036"/>
                  </a:lnTo>
                  <a:lnTo>
                    <a:pt x="2678" y="8600"/>
                  </a:lnTo>
                  <a:lnTo>
                    <a:pt x="2608" y="8811"/>
                  </a:lnTo>
                  <a:lnTo>
                    <a:pt x="2467" y="8952"/>
                  </a:lnTo>
                  <a:lnTo>
                    <a:pt x="2326" y="9093"/>
                  </a:lnTo>
                  <a:lnTo>
                    <a:pt x="2115" y="9234"/>
                  </a:lnTo>
                  <a:lnTo>
                    <a:pt x="1551" y="9305"/>
                  </a:lnTo>
                  <a:lnTo>
                    <a:pt x="1269" y="9305"/>
                  </a:lnTo>
                  <a:lnTo>
                    <a:pt x="1057" y="9234"/>
                  </a:lnTo>
                  <a:lnTo>
                    <a:pt x="916" y="9093"/>
                  </a:lnTo>
                  <a:lnTo>
                    <a:pt x="775" y="8952"/>
                  </a:lnTo>
                  <a:lnTo>
                    <a:pt x="705" y="8741"/>
                  </a:lnTo>
                  <a:lnTo>
                    <a:pt x="705" y="8529"/>
                  </a:lnTo>
                  <a:lnTo>
                    <a:pt x="705" y="8247"/>
                  </a:lnTo>
                  <a:lnTo>
                    <a:pt x="846" y="7966"/>
                  </a:lnTo>
                  <a:lnTo>
                    <a:pt x="1128" y="7402"/>
                  </a:lnTo>
                  <a:lnTo>
                    <a:pt x="1551" y="6767"/>
                  </a:lnTo>
                  <a:lnTo>
                    <a:pt x="2115" y="6274"/>
                  </a:lnTo>
                  <a:lnTo>
                    <a:pt x="2749" y="5851"/>
                  </a:lnTo>
                  <a:lnTo>
                    <a:pt x="3454" y="5499"/>
                  </a:lnTo>
                  <a:lnTo>
                    <a:pt x="4159" y="5217"/>
                  </a:lnTo>
                  <a:lnTo>
                    <a:pt x="4863" y="5076"/>
                  </a:lnTo>
                  <a:close/>
                  <a:moveTo>
                    <a:pt x="5709" y="7120"/>
                  </a:moveTo>
                  <a:lnTo>
                    <a:pt x="5427" y="8247"/>
                  </a:lnTo>
                  <a:lnTo>
                    <a:pt x="5286" y="9446"/>
                  </a:lnTo>
                  <a:lnTo>
                    <a:pt x="4863" y="9869"/>
                  </a:lnTo>
                  <a:lnTo>
                    <a:pt x="4511" y="10080"/>
                  </a:lnTo>
                  <a:lnTo>
                    <a:pt x="4229" y="10292"/>
                  </a:lnTo>
                  <a:lnTo>
                    <a:pt x="3947" y="10362"/>
                  </a:lnTo>
                  <a:lnTo>
                    <a:pt x="3665" y="10362"/>
                  </a:lnTo>
                  <a:lnTo>
                    <a:pt x="3595" y="10292"/>
                  </a:lnTo>
                  <a:lnTo>
                    <a:pt x="3524" y="10151"/>
                  </a:lnTo>
                  <a:lnTo>
                    <a:pt x="3383" y="9798"/>
                  </a:lnTo>
                  <a:lnTo>
                    <a:pt x="3454" y="9516"/>
                  </a:lnTo>
                  <a:lnTo>
                    <a:pt x="3665" y="9164"/>
                  </a:lnTo>
                  <a:lnTo>
                    <a:pt x="4370" y="8388"/>
                  </a:lnTo>
                  <a:lnTo>
                    <a:pt x="5216" y="7684"/>
                  </a:lnTo>
                  <a:lnTo>
                    <a:pt x="5709" y="7120"/>
                  </a:lnTo>
                  <a:close/>
                  <a:moveTo>
                    <a:pt x="7894" y="6274"/>
                  </a:moveTo>
                  <a:lnTo>
                    <a:pt x="8388" y="7613"/>
                  </a:lnTo>
                  <a:lnTo>
                    <a:pt x="8670" y="8459"/>
                  </a:lnTo>
                  <a:lnTo>
                    <a:pt x="8810" y="9375"/>
                  </a:lnTo>
                  <a:lnTo>
                    <a:pt x="8881" y="9798"/>
                  </a:lnTo>
                  <a:lnTo>
                    <a:pt x="8881" y="10151"/>
                  </a:lnTo>
                  <a:lnTo>
                    <a:pt x="8810" y="10503"/>
                  </a:lnTo>
                  <a:lnTo>
                    <a:pt x="8670" y="10855"/>
                  </a:lnTo>
                  <a:lnTo>
                    <a:pt x="8529" y="11067"/>
                  </a:lnTo>
                  <a:lnTo>
                    <a:pt x="8247" y="11278"/>
                  </a:lnTo>
                  <a:lnTo>
                    <a:pt x="7894" y="11349"/>
                  </a:lnTo>
                  <a:lnTo>
                    <a:pt x="7471" y="11349"/>
                  </a:lnTo>
                  <a:lnTo>
                    <a:pt x="6978" y="11278"/>
                  </a:lnTo>
                  <a:lnTo>
                    <a:pt x="6625" y="11067"/>
                  </a:lnTo>
                  <a:lnTo>
                    <a:pt x="6414" y="10855"/>
                  </a:lnTo>
                  <a:lnTo>
                    <a:pt x="6344" y="10644"/>
                  </a:lnTo>
                  <a:lnTo>
                    <a:pt x="6273" y="10292"/>
                  </a:lnTo>
                  <a:lnTo>
                    <a:pt x="6344" y="10010"/>
                  </a:lnTo>
                  <a:lnTo>
                    <a:pt x="6625" y="9234"/>
                  </a:lnTo>
                  <a:lnTo>
                    <a:pt x="6978" y="8459"/>
                  </a:lnTo>
                  <a:lnTo>
                    <a:pt x="7401" y="7613"/>
                  </a:lnTo>
                  <a:lnTo>
                    <a:pt x="7753" y="6908"/>
                  </a:lnTo>
                  <a:lnTo>
                    <a:pt x="7894" y="6556"/>
                  </a:lnTo>
                  <a:lnTo>
                    <a:pt x="7894" y="6274"/>
                  </a:lnTo>
                  <a:close/>
                  <a:moveTo>
                    <a:pt x="7189" y="1"/>
                  </a:moveTo>
                  <a:lnTo>
                    <a:pt x="6978" y="71"/>
                  </a:lnTo>
                  <a:lnTo>
                    <a:pt x="6696" y="353"/>
                  </a:lnTo>
                  <a:lnTo>
                    <a:pt x="6485" y="494"/>
                  </a:lnTo>
                  <a:lnTo>
                    <a:pt x="6344" y="706"/>
                  </a:lnTo>
                  <a:lnTo>
                    <a:pt x="6203" y="1199"/>
                  </a:lnTo>
                  <a:lnTo>
                    <a:pt x="6132" y="1692"/>
                  </a:lnTo>
                  <a:lnTo>
                    <a:pt x="6062" y="2256"/>
                  </a:lnTo>
                  <a:lnTo>
                    <a:pt x="5921" y="2891"/>
                  </a:lnTo>
                  <a:lnTo>
                    <a:pt x="5780" y="3384"/>
                  </a:lnTo>
                  <a:lnTo>
                    <a:pt x="5568" y="3877"/>
                  </a:lnTo>
                  <a:lnTo>
                    <a:pt x="5357" y="4089"/>
                  </a:lnTo>
                  <a:lnTo>
                    <a:pt x="5145" y="4300"/>
                  </a:lnTo>
                  <a:lnTo>
                    <a:pt x="4581" y="4582"/>
                  </a:lnTo>
                  <a:lnTo>
                    <a:pt x="4018" y="4864"/>
                  </a:lnTo>
                  <a:lnTo>
                    <a:pt x="2819" y="5217"/>
                  </a:lnTo>
                  <a:lnTo>
                    <a:pt x="2255" y="5428"/>
                  </a:lnTo>
                  <a:lnTo>
                    <a:pt x="1692" y="5710"/>
                  </a:lnTo>
                  <a:lnTo>
                    <a:pt x="1128" y="6062"/>
                  </a:lnTo>
                  <a:lnTo>
                    <a:pt x="634" y="6626"/>
                  </a:lnTo>
                  <a:lnTo>
                    <a:pt x="282" y="7190"/>
                  </a:lnTo>
                  <a:lnTo>
                    <a:pt x="71" y="7825"/>
                  </a:lnTo>
                  <a:lnTo>
                    <a:pt x="0" y="8459"/>
                  </a:lnTo>
                  <a:lnTo>
                    <a:pt x="0" y="9093"/>
                  </a:lnTo>
                  <a:lnTo>
                    <a:pt x="71" y="9375"/>
                  </a:lnTo>
                  <a:lnTo>
                    <a:pt x="211" y="9587"/>
                  </a:lnTo>
                  <a:lnTo>
                    <a:pt x="352" y="9869"/>
                  </a:lnTo>
                  <a:lnTo>
                    <a:pt x="564" y="10010"/>
                  </a:lnTo>
                  <a:lnTo>
                    <a:pt x="846" y="10151"/>
                  </a:lnTo>
                  <a:lnTo>
                    <a:pt x="1128" y="10221"/>
                  </a:lnTo>
                  <a:lnTo>
                    <a:pt x="1903" y="10221"/>
                  </a:lnTo>
                  <a:lnTo>
                    <a:pt x="1339" y="10644"/>
                  </a:lnTo>
                  <a:lnTo>
                    <a:pt x="916" y="10926"/>
                  </a:lnTo>
                  <a:lnTo>
                    <a:pt x="564" y="11278"/>
                  </a:lnTo>
                  <a:lnTo>
                    <a:pt x="282" y="11701"/>
                  </a:lnTo>
                  <a:lnTo>
                    <a:pt x="141" y="12054"/>
                  </a:lnTo>
                  <a:lnTo>
                    <a:pt x="141" y="12195"/>
                  </a:lnTo>
                  <a:lnTo>
                    <a:pt x="211" y="12406"/>
                  </a:lnTo>
                  <a:lnTo>
                    <a:pt x="282" y="12547"/>
                  </a:lnTo>
                  <a:lnTo>
                    <a:pt x="493" y="12758"/>
                  </a:lnTo>
                  <a:lnTo>
                    <a:pt x="775" y="12899"/>
                  </a:lnTo>
                  <a:lnTo>
                    <a:pt x="1057" y="12970"/>
                  </a:lnTo>
                  <a:lnTo>
                    <a:pt x="1269" y="12899"/>
                  </a:lnTo>
                  <a:lnTo>
                    <a:pt x="1410" y="12829"/>
                  </a:lnTo>
                  <a:lnTo>
                    <a:pt x="1551" y="12688"/>
                  </a:lnTo>
                  <a:lnTo>
                    <a:pt x="1692" y="12547"/>
                  </a:lnTo>
                  <a:lnTo>
                    <a:pt x="1903" y="12054"/>
                  </a:lnTo>
                  <a:lnTo>
                    <a:pt x="2044" y="11560"/>
                  </a:lnTo>
                  <a:lnTo>
                    <a:pt x="2115" y="10996"/>
                  </a:lnTo>
                  <a:lnTo>
                    <a:pt x="2185" y="10573"/>
                  </a:lnTo>
                  <a:lnTo>
                    <a:pt x="2326" y="10292"/>
                  </a:lnTo>
                  <a:lnTo>
                    <a:pt x="2467" y="10714"/>
                  </a:lnTo>
                  <a:lnTo>
                    <a:pt x="2678" y="11067"/>
                  </a:lnTo>
                  <a:lnTo>
                    <a:pt x="3031" y="11278"/>
                  </a:lnTo>
                  <a:lnTo>
                    <a:pt x="3313" y="11490"/>
                  </a:lnTo>
                  <a:lnTo>
                    <a:pt x="4088" y="11490"/>
                  </a:lnTo>
                  <a:lnTo>
                    <a:pt x="4511" y="11419"/>
                  </a:lnTo>
                  <a:lnTo>
                    <a:pt x="4863" y="11208"/>
                  </a:lnTo>
                  <a:lnTo>
                    <a:pt x="4581" y="11772"/>
                  </a:lnTo>
                  <a:lnTo>
                    <a:pt x="4300" y="12265"/>
                  </a:lnTo>
                  <a:lnTo>
                    <a:pt x="4018" y="12829"/>
                  </a:lnTo>
                  <a:lnTo>
                    <a:pt x="3947" y="13393"/>
                  </a:lnTo>
                  <a:lnTo>
                    <a:pt x="3947" y="13534"/>
                  </a:lnTo>
                  <a:lnTo>
                    <a:pt x="4018" y="13675"/>
                  </a:lnTo>
                  <a:lnTo>
                    <a:pt x="4159" y="13816"/>
                  </a:lnTo>
                  <a:lnTo>
                    <a:pt x="4370" y="13816"/>
                  </a:lnTo>
                  <a:lnTo>
                    <a:pt x="4722" y="13675"/>
                  </a:lnTo>
                  <a:lnTo>
                    <a:pt x="5145" y="13534"/>
                  </a:lnTo>
                  <a:lnTo>
                    <a:pt x="5357" y="13322"/>
                  </a:lnTo>
                  <a:lnTo>
                    <a:pt x="5498" y="13040"/>
                  </a:lnTo>
                  <a:lnTo>
                    <a:pt x="5568" y="12688"/>
                  </a:lnTo>
                  <a:lnTo>
                    <a:pt x="5568" y="12336"/>
                  </a:lnTo>
                  <a:lnTo>
                    <a:pt x="5427" y="11631"/>
                  </a:lnTo>
                  <a:lnTo>
                    <a:pt x="5427" y="11278"/>
                  </a:lnTo>
                  <a:lnTo>
                    <a:pt x="5498" y="10996"/>
                  </a:lnTo>
                  <a:lnTo>
                    <a:pt x="5709" y="11419"/>
                  </a:lnTo>
                  <a:lnTo>
                    <a:pt x="6062" y="11772"/>
                  </a:lnTo>
                  <a:lnTo>
                    <a:pt x="6485" y="12054"/>
                  </a:lnTo>
                  <a:lnTo>
                    <a:pt x="6978" y="12265"/>
                  </a:lnTo>
                  <a:lnTo>
                    <a:pt x="7471" y="12336"/>
                  </a:lnTo>
                  <a:lnTo>
                    <a:pt x="8035" y="12336"/>
                  </a:lnTo>
                  <a:lnTo>
                    <a:pt x="8529" y="12265"/>
                  </a:lnTo>
                  <a:lnTo>
                    <a:pt x="8951" y="12054"/>
                  </a:lnTo>
                  <a:lnTo>
                    <a:pt x="9374" y="11701"/>
                  </a:lnTo>
                  <a:lnTo>
                    <a:pt x="9656" y="11278"/>
                  </a:lnTo>
                  <a:lnTo>
                    <a:pt x="9797" y="10855"/>
                  </a:lnTo>
                  <a:lnTo>
                    <a:pt x="9797" y="10362"/>
                  </a:lnTo>
                  <a:lnTo>
                    <a:pt x="9797" y="9869"/>
                  </a:lnTo>
                  <a:lnTo>
                    <a:pt x="9656" y="9375"/>
                  </a:lnTo>
                  <a:lnTo>
                    <a:pt x="9445" y="8318"/>
                  </a:lnTo>
                  <a:lnTo>
                    <a:pt x="9092" y="6979"/>
                  </a:lnTo>
                  <a:lnTo>
                    <a:pt x="8881" y="6274"/>
                  </a:lnTo>
                  <a:lnTo>
                    <a:pt x="8599" y="5499"/>
                  </a:lnTo>
                  <a:lnTo>
                    <a:pt x="8247" y="4794"/>
                  </a:lnTo>
                  <a:lnTo>
                    <a:pt x="7894" y="4159"/>
                  </a:lnTo>
                  <a:lnTo>
                    <a:pt x="7401" y="3595"/>
                  </a:lnTo>
                  <a:lnTo>
                    <a:pt x="7119" y="3384"/>
                  </a:lnTo>
                  <a:lnTo>
                    <a:pt x="6837" y="3243"/>
                  </a:lnTo>
                  <a:lnTo>
                    <a:pt x="7119" y="2820"/>
                  </a:lnTo>
                  <a:lnTo>
                    <a:pt x="7330" y="2256"/>
                  </a:lnTo>
                  <a:lnTo>
                    <a:pt x="7542" y="1622"/>
                  </a:lnTo>
                  <a:lnTo>
                    <a:pt x="7612" y="988"/>
                  </a:lnTo>
                  <a:lnTo>
                    <a:pt x="7612" y="424"/>
                  </a:lnTo>
                  <a:lnTo>
                    <a:pt x="7612" y="212"/>
                  </a:lnTo>
                  <a:lnTo>
                    <a:pt x="7471" y="71"/>
                  </a:lnTo>
                  <a:lnTo>
                    <a:pt x="7330" y="1"/>
                  </a:lnTo>
                  <a:close/>
                </a:path>
              </a:pathLst>
            </a:custGeom>
            <a:solidFill>
              <a:srgbClr val="EDDC7A"/>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41" name="Shape 41"/>
            <p:cNvSpPr/>
            <p:nvPr/>
          </p:nvSpPr>
          <p:spPr>
            <a:xfrm>
              <a:off x="1750550" y="2135900"/>
              <a:ext cx="260825" cy="227350"/>
            </a:xfrm>
            <a:custGeom>
              <a:avLst/>
              <a:gdLst/>
              <a:ahLst/>
              <a:cxnLst/>
              <a:rect l="0" t="0" r="0" b="0"/>
              <a:pathLst>
                <a:path w="10433" h="9094" extrusionOk="0">
                  <a:moveTo>
                    <a:pt x="7049" y="1199"/>
                  </a:moveTo>
                  <a:lnTo>
                    <a:pt x="7472" y="1340"/>
                  </a:lnTo>
                  <a:lnTo>
                    <a:pt x="7895" y="1481"/>
                  </a:lnTo>
                  <a:lnTo>
                    <a:pt x="8247" y="1692"/>
                  </a:lnTo>
                  <a:lnTo>
                    <a:pt x="8529" y="2045"/>
                  </a:lnTo>
                  <a:lnTo>
                    <a:pt x="8670" y="2397"/>
                  </a:lnTo>
                  <a:lnTo>
                    <a:pt x="8811" y="2820"/>
                  </a:lnTo>
                  <a:lnTo>
                    <a:pt x="8600" y="2397"/>
                  </a:lnTo>
                  <a:lnTo>
                    <a:pt x="8318" y="2115"/>
                  </a:lnTo>
                  <a:lnTo>
                    <a:pt x="8106" y="1904"/>
                  </a:lnTo>
                  <a:lnTo>
                    <a:pt x="7895" y="1833"/>
                  </a:lnTo>
                  <a:lnTo>
                    <a:pt x="7684" y="1833"/>
                  </a:lnTo>
                  <a:lnTo>
                    <a:pt x="7402" y="1904"/>
                  </a:lnTo>
                  <a:lnTo>
                    <a:pt x="6908" y="1904"/>
                  </a:lnTo>
                  <a:lnTo>
                    <a:pt x="6767" y="1974"/>
                  </a:lnTo>
                  <a:lnTo>
                    <a:pt x="6062" y="2186"/>
                  </a:lnTo>
                  <a:lnTo>
                    <a:pt x="5287" y="2397"/>
                  </a:lnTo>
                  <a:lnTo>
                    <a:pt x="4794" y="2538"/>
                  </a:lnTo>
                  <a:lnTo>
                    <a:pt x="4512" y="2468"/>
                  </a:lnTo>
                  <a:lnTo>
                    <a:pt x="4441" y="2397"/>
                  </a:lnTo>
                  <a:lnTo>
                    <a:pt x="4441" y="2327"/>
                  </a:lnTo>
                  <a:lnTo>
                    <a:pt x="4653" y="2115"/>
                  </a:lnTo>
                  <a:lnTo>
                    <a:pt x="4935" y="1904"/>
                  </a:lnTo>
                  <a:lnTo>
                    <a:pt x="5640" y="1481"/>
                  </a:lnTo>
                  <a:lnTo>
                    <a:pt x="6203" y="1199"/>
                  </a:lnTo>
                  <a:close/>
                  <a:moveTo>
                    <a:pt x="6485" y="3525"/>
                  </a:moveTo>
                  <a:lnTo>
                    <a:pt x="6626" y="3666"/>
                  </a:lnTo>
                  <a:lnTo>
                    <a:pt x="6697" y="3877"/>
                  </a:lnTo>
                  <a:lnTo>
                    <a:pt x="6697" y="4018"/>
                  </a:lnTo>
                  <a:lnTo>
                    <a:pt x="6697" y="4159"/>
                  </a:lnTo>
                  <a:lnTo>
                    <a:pt x="6556" y="4582"/>
                  </a:lnTo>
                  <a:lnTo>
                    <a:pt x="6274" y="4864"/>
                  </a:lnTo>
                  <a:lnTo>
                    <a:pt x="5992" y="5146"/>
                  </a:lnTo>
                  <a:lnTo>
                    <a:pt x="5710" y="5357"/>
                  </a:lnTo>
                  <a:lnTo>
                    <a:pt x="5428" y="5428"/>
                  </a:lnTo>
                  <a:lnTo>
                    <a:pt x="5287" y="5357"/>
                  </a:lnTo>
                  <a:lnTo>
                    <a:pt x="5146" y="5287"/>
                  </a:lnTo>
                  <a:lnTo>
                    <a:pt x="5076" y="5005"/>
                  </a:lnTo>
                  <a:lnTo>
                    <a:pt x="5076" y="4723"/>
                  </a:lnTo>
                  <a:lnTo>
                    <a:pt x="5287" y="4512"/>
                  </a:lnTo>
                  <a:lnTo>
                    <a:pt x="5499" y="4300"/>
                  </a:lnTo>
                  <a:lnTo>
                    <a:pt x="5358" y="4512"/>
                  </a:lnTo>
                  <a:lnTo>
                    <a:pt x="5217" y="4794"/>
                  </a:lnTo>
                  <a:lnTo>
                    <a:pt x="5287" y="5005"/>
                  </a:lnTo>
                  <a:lnTo>
                    <a:pt x="5358" y="5217"/>
                  </a:lnTo>
                  <a:lnTo>
                    <a:pt x="5569" y="5217"/>
                  </a:lnTo>
                  <a:lnTo>
                    <a:pt x="5710" y="5076"/>
                  </a:lnTo>
                  <a:lnTo>
                    <a:pt x="6062" y="4512"/>
                  </a:lnTo>
                  <a:lnTo>
                    <a:pt x="6344" y="3948"/>
                  </a:lnTo>
                  <a:lnTo>
                    <a:pt x="6485" y="3525"/>
                  </a:lnTo>
                  <a:close/>
                  <a:moveTo>
                    <a:pt x="9164" y="5076"/>
                  </a:moveTo>
                  <a:lnTo>
                    <a:pt x="9093" y="5569"/>
                  </a:lnTo>
                  <a:lnTo>
                    <a:pt x="8952" y="5992"/>
                  </a:lnTo>
                  <a:lnTo>
                    <a:pt x="8741" y="6415"/>
                  </a:lnTo>
                  <a:lnTo>
                    <a:pt x="8459" y="6767"/>
                  </a:lnTo>
                  <a:lnTo>
                    <a:pt x="7965" y="7190"/>
                  </a:lnTo>
                  <a:lnTo>
                    <a:pt x="7402" y="7542"/>
                  </a:lnTo>
                  <a:lnTo>
                    <a:pt x="6838" y="7683"/>
                  </a:lnTo>
                  <a:lnTo>
                    <a:pt x="6485" y="7754"/>
                  </a:lnTo>
                  <a:lnTo>
                    <a:pt x="6203" y="7683"/>
                  </a:lnTo>
                  <a:lnTo>
                    <a:pt x="6838" y="6979"/>
                  </a:lnTo>
                  <a:lnTo>
                    <a:pt x="7543" y="6274"/>
                  </a:lnTo>
                  <a:lnTo>
                    <a:pt x="8388" y="5639"/>
                  </a:lnTo>
                  <a:lnTo>
                    <a:pt x="9164" y="5076"/>
                  </a:lnTo>
                  <a:close/>
                  <a:moveTo>
                    <a:pt x="4089" y="3031"/>
                  </a:moveTo>
                  <a:lnTo>
                    <a:pt x="4089" y="3313"/>
                  </a:lnTo>
                  <a:lnTo>
                    <a:pt x="4018" y="3595"/>
                  </a:lnTo>
                  <a:lnTo>
                    <a:pt x="3736" y="4230"/>
                  </a:lnTo>
                  <a:lnTo>
                    <a:pt x="3384" y="4935"/>
                  </a:lnTo>
                  <a:lnTo>
                    <a:pt x="2961" y="5710"/>
                  </a:lnTo>
                  <a:lnTo>
                    <a:pt x="2891" y="6062"/>
                  </a:lnTo>
                  <a:lnTo>
                    <a:pt x="2750" y="6415"/>
                  </a:lnTo>
                  <a:lnTo>
                    <a:pt x="2820" y="6697"/>
                  </a:lnTo>
                  <a:lnTo>
                    <a:pt x="2891" y="6979"/>
                  </a:lnTo>
                  <a:lnTo>
                    <a:pt x="3102" y="7190"/>
                  </a:lnTo>
                  <a:lnTo>
                    <a:pt x="3455" y="7331"/>
                  </a:lnTo>
                  <a:lnTo>
                    <a:pt x="3948" y="7402"/>
                  </a:lnTo>
                  <a:lnTo>
                    <a:pt x="4653" y="7472"/>
                  </a:lnTo>
                  <a:lnTo>
                    <a:pt x="3877" y="7895"/>
                  </a:lnTo>
                  <a:lnTo>
                    <a:pt x="3243" y="8036"/>
                  </a:lnTo>
                  <a:lnTo>
                    <a:pt x="2679" y="8106"/>
                  </a:lnTo>
                  <a:lnTo>
                    <a:pt x="2256" y="8036"/>
                  </a:lnTo>
                  <a:lnTo>
                    <a:pt x="1904" y="7824"/>
                  </a:lnTo>
                  <a:lnTo>
                    <a:pt x="1692" y="7542"/>
                  </a:lnTo>
                  <a:lnTo>
                    <a:pt x="1551" y="7190"/>
                  </a:lnTo>
                  <a:lnTo>
                    <a:pt x="1481" y="6767"/>
                  </a:lnTo>
                  <a:lnTo>
                    <a:pt x="1551" y="6344"/>
                  </a:lnTo>
                  <a:lnTo>
                    <a:pt x="1692" y="5851"/>
                  </a:lnTo>
                  <a:lnTo>
                    <a:pt x="1833" y="5357"/>
                  </a:lnTo>
                  <a:lnTo>
                    <a:pt x="2115" y="4864"/>
                  </a:lnTo>
                  <a:lnTo>
                    <a:pt x="2397" y="4441"/>
                  </a:lnTo>
                  <a:lnTo>
                    <a:pt x="2750" y="4018"/>
                  </a:lnTo>
                  <a:lnTo>
                    <a:pt x="3173" y="3595"/>
                  </a:lnTo>
                  <a:lnTo>
                    <a:pt x="3595" y="3313"/>
                  </a:lnTo>
                  <a:lnTo>
                    <a:pt x="4089" y="3031"/>
                  </a:lnTo>
                  <a:close/>
                  <a:moveTo>
                    <a:pt x="6697" y="1"/>
                  </a:moveTo>
                  <a:lnTo>
                    <a:pt x="6203" y="71"/>
                  </a:lnTo>
                  <a:lnTo>
                    <a:pt x="5780" y="142"/>
                  </a:lnTo>
                  <a:lnTo>
                    <a:pt x="5358" y="353"/>
                  </a:lnTo>
                  <a:lnTo>
                    <a:pt x="4935" y="635"/>
                  </a:lnTo>
                  <a:lnTo>
                    <a:pt x="4723" y="776"/>
                  </a:lnTo>
                  <a:lnTo>
                    <a:pt x="4582" y="987"/>
                  </a:lnTo>
                  <a:lnTo>
                    <a:pt x="4371" y="1410"/>
                  </a:lnTo>
                  <a:lnTo>
                    <a:pt x="4159" y="1833"/>
                  </a:lnTo>
                  <a:lnTo>
                    <a:pt x="4089" y="2045"/>
                  </a:lnTo>
                  <a:lnTo>
                    <a:pt x="3948" y="2186"/>
                  </a:lnTo>
                  <a:lnTo>
                    <a:pt x="3595" y="2468"/>
                  </a:lnTo>
                  <a:lnTo>
                    <a:pt x="3173" y="2679"/>
                  </a:lnTo>
                  <a:lnTo>
                    <a:pt x="2679" y="2820"/>
                  </a:lnTo>
                  <a:lnTo>
                    <a:pt x="2186" y="3172"/>
                  </a:lnTo>
                  <a:lnTo>
                    <a:pt x="1410" y="3807"/>
                  </a:lnTo>
                  <a:lnTo>
                    <a:pt x="988" y="4230"/>
                  </a:lnTo>
                  <a:lnTo>
                    <a:pt x="706" y="4582"/>
                  </a:lnTo>
                  <a:lnTo>
                    <a:pt x="424" y="5076"/>
                  </a:lnTo>
                  <a:lnTo>
                    <a:pt x="212" y="5498"/>
                  </a:lnTo>
                  <a:lnTo>
                    <a:pt x="71" y="5992"/>
                  </a:lnTo>
                  <a:lnTo>
                    <a:pt x="1" y="6556"/>
                  </a:lnTo>
                  <a:lnTo>
                    <a:pt x="71" y="7261"/>
                  </a:lnTo>
                  <a:lnTo>
                    <a:pt x="212" y="7754"/>
                  </a:lnTo>
                  <a:lnTo>
                    <a:pt x="424" y="8177"/>
                  </a:lnTo>
                  <a:lnTo>
                    <a:pt x="635" y="8529"/>
                  </a:lnTo>
                  <a:lnTo>
                    <a:pt x="917" y="8811"/>
                  </a:lnTo>
                  <a:lnTo>
                    <a:pt x="1270" y="8952"/>
                  </a:lnTo>
                  <a:lnTo>
                    <a:pt x="1692" y="9023"/>
                  </a:lnTo>
                  <a:lnTo>
                    <a:pt x="2045" y="9093"/>
                  </a:lnTo>
                  <a:lnTo>
                    <a:pt x="2961" y="9023"/>
                  </a:lnTo>
                  <a:lnTo>
                    <a:pt x="3877" y="8811"/>
                  </a:lnTo>
                  <a:lnTo>
                    <a:pt x="5640" y="8388"/>
                  </a:lnTo>
                  <a:lnTo>
                    <a:pt x="6485" y="8388"/>
                  </a:lnTo>
                  <a:lnTo>
                    <a:pt x="7261" y="8459"/>
                  </a:lnTo>
                  <a:lnTo>
                    <a:pt x="7613" y="8529"/>
                  </a:lnTo>
                  <a:lnTo>
                    <a:pt x="8036" y="8459"/>
                  </a:lnTo>
                  <a:lnTo>
                    <a:pt x="8529" y="8247"/>
                  </a:lnTo>
                  <a:lnTo>
                    <a:pt x="9023" y="7965"/>
                  </a:lnTo>
                  <a:lnTo>
                    <a:pt x="9446" y="7472"/>
                  </a:lnTo>
                  <a:lnTo>
                    <a:pt x="9798" y="6979"/>
                  </a:lnTo>
                  <a:lnTo>
                    <a:pt x="10150" y="6415"/>
                  </a:lnTo>
                  <a:lnTo>
                    <a:pt x="10362" y="5851"/>
                  </a:lnTo>
                  <a:lnTo>
                    <a:pt x="10432" y="5217"/>
                  </a:lnTo>
                  <a:lnTo>
                    <a:pt x="10432" y="4582"/>
                  </a:lnTo>
                  <a:lnTo>
                    <a:pt x="10362" y="4018"/>
                  </a:lnTo>
                  <a:lnTo>
                    <a:pt x="10080" y="3384"/>
                  </a:lnTo>
                  <a:lnTo>
                    <a:pt x="10150" y="2891"/>
                  </a:lnTo>
                  <a:lnTo>
                    <a:pt x="10080" y="2468"/>
                  </a:lnTo>
                  <a:lnTo>
                    <a:pt x="10009" y="1974"/>
                  </a:lnTo>
                  <a:lnTo>
                    <a:pt x="9798" y="1622"/>
                  </a:lnTo>
                  <a:lnTo>
                    <a:pt x="9516" y="1199"/>
                  </a:lnTo>
                  <a:lnTo>
                    <a:pt x="9234" y="917"/>
                  </a:lnTo>
                  <a:lnTo>
                    <a:pt x="8882" y="635"/>
                  </a:lnTo>
                  <a:lnTo>
                    <a:pt x="8459" y="424"/>
                  </a:lnTo>
                  <a:lnTo>
                    <a:pt x="8036" y="212"/>
                  </a:lnTo>
                  <a:lnTo>
                    <a:pt x="7613" y="71"/>
                  </a:lnTo>
                  <a:lnTo>
                    <a:pt x="7120" y="1"/>
                  </a:lnTo>
                  <a:close/>
                </a:path>
              </a:pathLst>
            </a:custGeom>
            <a:solidFill>
              <a:srgbClr val="F9CB9C"/>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42" name="Shape 42"/>
            <p:cNvSpPr/>
            <p:nvPr/>
          </p:nvSpPr>
          <p:spPr>
            <a:xfrm>
              <a:off x="1133825" y="238125"/>
              <a:ext cx="246725" cy="246700"/>
            </a:xfrm>
            <a:custGeom>
              <a:avLst/>
              <a:gdLst/>
              <a:ahLst/>
              <a:cxnLst/>
              <a:rect l="0" t="0" r="0" b="0"/>
              <a:pathLst>
                <a:path w="9869" h="9868" extrusionOk="0">
                  <a:moveTo>
                    <a:pt x="4652" y="564"/>
                  </a:moveTo>
                  <a:lnTo>
                    <a:pt x="4934" y="634"/>
                  </a:lnTo>
                  <a:lnTo>
                    <a:pt x="5216" y="775"/>
                  </a:lnTo>
                  <a:lnTo>
                    <a:pt x="5428" y="987"/>
                  </a:lnTo>
                  <a:lnTo>
                    <a:pt x="5569" y="1198"/>
                  </a:lnTo>
                  <a:lnTo>
                    <a:pt x="5639" y="1480"/>
                  </a:lnTo>
                  <a:lnTo>
                    <a:pt x="5639" y="1762"/>
                  </a:lnTo>
                  <a:lnTo>
                    <a:pt x="5639" y="2044"/>
                  </a:lnTo>
                  <a:lnTo>
                    <a:pt x="5428" y="2608"/>
                  </a:lnTo>
                  <a:lnTo>
                    <a:pt x="4934" y="3736"/>
                  </a:lnTo>
                  <a:lnTo>
                    <a:pt x="4793" y="4229"/>
                  </a:lnTo>
                  <a:lnTo>
                    <a:pt x="4723" y="4370"/>
                  </a:lnTo>
                  <a:lnTo>
                    <a:pt x="4793" y="4511"/>
                  </a:lnTo>
                  <a:lnTo>
                    <a:pt x="3807" y="3877"/>
                  </a:lnTo>
                  <a:lnTo>
                    <a:pt x="2961" y="3172"/>
                  </a:lnTo>
                  <a:lnTo>
                    <a:pt x="2749" y="2960"/>
                  </a:lnTo>
                  <a:lnTo>
                    <a:pt x="2608" y="2749"/>
                  </a:lnTo>
                  <a:lnTo>
                    <a:pt x="2538" y="2467"/>
                  </a:lnTo>
                  <a:lnTo>
                    <a:pt x="2538" y="2255"/>
                  </a:lnTo>
                  <a:lnTo>
                    <a:pt x="2608" y="1974"/>
                  </a:lnTo>
                  <a:lnTo>
                    <a:pt x="2679" y="1762"/>
                  </a:lnTo>
                  <a:lnTo>
                    <a:pt x="2961" y="1339"/>
                  </a:lnTo>
                  <a:lnTo>
                    <a:pt x="3384" y="916"/>
                  </a:lnTo>
                  <a:lnTo>
                    <a:pt x="3877" y="705"/>
                  </a:lnTo>
                  <a:lnTo>
                    <a:pt x="4371" y="564"/>
                  </a:lnTo>
                  <a:close/>
                  <a:moveTo>
                    <a:pt x="8106" y="2749"/>
                  </a:moveTo>
                  <a:lnTo>
                    <a:pt x="8318" y="2819"/>
                  </a:lnTo>
                  <a:lnTo>
                    <a:pt x="8529" y="2890"/>
                  </a:lnTo>
                  <a:lnTo>
                    <a:pt x="8670" y="2960"/>
                  </a:lnTo>
                  <a:lnTo>
                    <a:pt x="8811" y="3172"/>
                  </a:lnTo>
                  <a:lnTo>
                    <a:pt x="8952" y="3454"/>
                  </a:lnTo>
                  <a:lnTo>
                    <a:pt x="9022" y="3806"/>
                  </a:lnTo>
                  <a:lnTo>
                    <a:pt x="9093" y="4300"/>
                  </a:lnTo>
                  <a:lnTo>
                    <a:pt x="9022" y="4652"/>
                  </a:lnTo>
                  <a:lnTo>
                    <a:pt x="8882" y="5004"/>
                  </a:lnTo>
                  <a:lnTo>
                    <a:pt x="8741" y="5216"/>
                  </a:lnTo>
                  <a:lnTo>
                    <a:pt x="8459" y="5357"/>
                  </a:lnTo>
                  <a:lnTo>
                    <a:pt x="8177" y="5498"/>
                  </a:lnTo>
                  <a:lnTo>
                    <a:pt x="7190" y="5498"/>
                  </a:lnTo>
                  <a:lnTo>
                    <a:pt x="6837" y="5357"/>
                  </a:lnTo>
                  <a:lnTo>
                    <a:pt x="6556" y="5286"/>
                  </a:lnTo>
                  <a:lnTo>
                    <a:pt x="6274" y="5075"/>
                  </a:lnTo>
                  <a:lnTo>
                    <a:pt x="6133" y="4863"/>
                  </a:lnTo>
                  <a:lnTo>
                    <a:pt x="5992" y="4652"/>
                  </a:lnTo>
                  <a:lnTo>
                    <a:pt x="5921" y="4441"/>
                  </a:lnTo>
                  <a:lnTo>
                    <a:pt x="5992" y="4159"/>
                  </a:lnTo>
                  <a:lnTo>
                    <a:pt x="6767" y="3454"/>
                  </a:lnTo>
                  <a:lnTo>
                    <a:pt x="7260" y="3101"/>
                  </a:lnTo>
                  <a:lnTo>
                    <a:pt x="7683" y="2890"/>
                  </a:lnTo>
                  <a:lnTo>
                    <a:pt x="8106" y="2749"/>
                  </a:lnTo>
                  <a:close/>
                  <a:moveTo>
                    <a:pt x="3384" y="5357"/>
                  </a:moveTo>
                  <a:lnTo>
                    <a:pt x="4300" y="5427"/>
                  </a:lnTo>
                  <a:lnTo>
                    <a:pt x="4089" y="6273"/>
                  </a:lnTo>
                  <a:lnTo>
                    <a:pt x="3948" y="6837"/>
                  </a:lnTo>
                  <a:lnTo>
                    <a:pt x="3736" y="7401"/>
                  </a:lnTo>
                  <a:lnTo>
                    <a:pt x="3454" y="7965"/>
                  </a:lnTo>
                  <a:lnTo>
                    <a:pt x="3102" y="8388"/>
                  </a:lnTo>
                  <a:lnTo>
                    <a:pt x="2961" y="8599"/>
                  </a:lnTo>
                  <a:lnTo>
                    <a:pt x="2749" y="8740"/>
                  </a:lnTo>
                  <a:lnTo>
                    <a:pt x="2538" y="8811"/>
                  </a:lnTo>
                  <a:lnTo>
                    <a:pt x="2327" y="8811"/>
                  </a:lnTo>
                  <a:lnTo>
                    <a:pt x="1904" y="8740"/>
                  </a:lnTo>
                  <a:lnTo>
                    <a:pt x="1551" y="8599"/>
                  </a:lnTo>
                  <a:lnTo>
                    <a:pt x="1340" y="8317"/>
                  </a:lnTo>
                  <a:lnTo>
                    <a:pt x="1128" y="8035"/>
                  </a:lnTo>
                  <a:lnTo>
                    <a:pt x="1058" y="7683"/>
                  </a:lnTo>
                  <a:lnTo>
                    <a:pt x="987" y="7260"/>
                  </a:lnTo>
                  <a:lnTo>
                    <a:pt x="987" y="6907"/>
                  </a:lnTo>
                  <a:lnTo>
                    <a:pt x="1058" y="6485"/>
                  </a:lnTo>
                  <a:lnTo>
                    <a:pt x="1128" y="6203"/>
                  </a:lnTo>
                  <a:lnTo>
                    <a:pt x="1269" y="6062"/>
                  </a:lnTo>
                  <a:lnTo>
                    <a:pt x="1410" y="5850"/>
                  </a:lnTo>
                  <a:lnTo>
                    <a:pt x="1551" y="5709"/>
                  </a:lnTo>
                  <a:lnTo>
                    <a:pt x="1974" y="5498"/>
                  </a:lnTo>
                  <a:lnTo>
                    <a:pt x="2397" y="5427"/>
                  </a:lnTo>
                  <a:lnTo>
                    <a:pt x="2890" y="5357"/>
                  </a:lnTo>
                  <a:close/>
                  <a:moveTo>
                    <a:pt x="5992" y="5780"/>
                  </a:moveTo>
                  <a:lnTo>
                    <a:pt x="6203" y="5850"/>
                  </a:lnTo>
                  <a:lnTo>
                    <a:pt x="6485" y="5991"/>
                  </a:lnTo>
                  <a:lnTo>
                    <a:pt x="7331" y="6414"/>
                  </a:lnTo>
                  <a:lnTo>
                    <a:pt x="8036" y="6907"/>
                  </a:lnTo>
                  <a:lnTo>
                    <a:pt x="8318" y="7119"/>
                  </a:lnTo>
                  <a:lnTo>
                    <a:pt x="8388" y="7330"/>
                  </a:lnTo>
                  <a:lnTo>
                    <a:pt x="8388" y="7471"/>
                  </a:lnTo>
                  <a:lnTo>
                    <a:pt x="8318" y="7683"/>
                  </a:lnTo>
                  <a:lnTo>
                    <a:pt x="8106" y="7965"/>
                  </a:lnTo>
                  <a:lnTo>
                    <a:pt x="7895" y="8176"/>
                  </a:lnTo>
                  <a:lnTo>
                    <a:pt x="7260" y="8599"/>
                  </a:lnTo>
                  <a:lnTo>
                    <a:pt x="6908" y="8740"/>
                  </a:lnTo>
                  <a:lnTo>
                    <a:pt x="6556" y="8881"/>
                  </a:lnTo>
                  <a:lnTo>
                    <a:pt x="6203" y="8952"/>
                  </a:lnTo>
                  <a:lnTo>
                    <a:pt x="5498" y="8952"/>
                  </a:lnTo>
                  <a:lnTo>
                    <a:pt x="5216" y="8811"/>
                  </a:lnTo>
                  <a:lnTo>
                    <a:pt x="5005" y="8529"/>
                  </a:lnTo>
                  <a:lnTo>
                    <a:pt x="4864" y="8247"/>
                  </a:lnTo>
                  <a:lnTo>
                    <a:pt x="4793" y="7753"/>
                  </a:lnTo>
                  <a:lnTo>
                    <a:pt x="4723" y="7189"/>
                  </a:lnTo>
                  <a:lnTo>
                    <a:pt x="4864" y="6696"/>
                  </a:lnTo>
                  <a:lnTo>
                    <a:pt x="4934" y="6344"/>
                  </a:lnTo>
                  <a:lnTo>
                    <a:pt x="5005" y="5991"/>
                  </a:lnTo>
                  <a:lnTo>
                    <a:pt x="5075" y="5850"/>
                  </a:lnTo>
                  <a:lnTo>
                    <a:pt x="5287" y="5780"/>
                  </a:lnTo>
                  <a:close/>
                  <a:moveTo>
                    <a:pt x="4723" y="0"/>
                  </a:moveTo>
                  <a:lnTo>
                    <a:pt x="4089" y="70"/>
                  </a:lnTo>
                  <a:lnTo>
                    <a:pt x="3384" y="352"/>
                  </a:lnTo>
                  <a:lnTo>
                    <a:pt x="2820" y="705"/>
                  </a:lnTo>
                  <a:lnTo>
                    <a:pt x="2256" y="1198"/>
                  </a:lnTo>
                  <a:lnTo>
                    <a:pt x="1904" y="1762"/>
                  </a:lnTo>
                  <a:lnTo>
                    <a:pt x="1763" y="2044"/>
                  </a:lnTo>
                  <a:lnTo>
                    <a:pt x="1622" y="2326"/>
                  </a:lnTo>
                  <a:lnTo>
                    <a:pt x="1622" y="2678"/>
                  </a:lnTo>
                  <a:lnTo>
                    <a:pt x="1622" y="2960"/>
                  </a:lnTo>
                  <a:lnTo>
                    <a:pt x="1763" y="3242"/>
                  </a:lnTo>
                  <a:lnTo>
                    <a:pt x="1904" y="3524"/>
                  </a:lnTo>
                  <a:lnTo>
                    <a:pt x="2115" y="3806"/>
                  </a:lnTo>
                  <a:lnTo>
                    <a:pt x="2467" y="4088"/>
                  </a:lnTo>
                  <a:lnTo>
                    <a:pt x="2890" y="4300"/>
                  </a:lnTo>
                  <a:lnTo>
                    <a:pt x="3384" y="4511"/>
                  </a:lnTo>
                  <a:lnTo>
                    <a:pt x="4018" y="4722"/>
                  </a:lnTo>
                  <a:lnTo>
                    <a:pt x="4723" y="4863"/>
                  </a:lnTo>
                  <a:lnTo>
                    <a:pt x="4582" y="5004"/>
                  </a:lnTo>
                  <a:lnTo>
                    <a:pt x="4371" y="5075"/>
                  </a:lnTo>
                  <a:lnTo>
                    <a:pt x="3877" y="5075"/>
                  </a:lnTo>
                  <a:lnTo>
                    <a:pt x="2538" y="4863"/>
                  </a:lnTo>
                  <a:lnTo>
                    <a:pt x="1833" y="4793"/>
                  </a:lnTo>
                  <a:lnTo>
                    <a:pt x="1481" y="4863"/>
                  </a:lnTo>
                  <a:lnTo>
                    <a:pt x="1128" y="5004"/>
                  </a:lnTo>
                  <a:lnTo>
                    <a:pt x="846" y="5145"/>
                  </a:lnTo>
                  <a:lnTo>
                    <a:pt x="564" y="5427"/>
                  </a:lnTo>
                  <a:lnTo>
                    <a:pt x="283" y="5780"/>
                  </a:lnTo>
                  <a:lnTo>
                    <a:pt x="142" y="6273"/>
                  </a:lnTo>
                  <a:lnTo>
                    <a:pt x="71" y="6626"/>
                  </a:lnTo>
                  <a:lnTo>
                    <a:pt x="1" y="7048"/>
                  </a:lnTo>
                  <a:lnTo>
                    <a:pt x="71" y="7401"/>
                  </a:lnTo>
                  <a:lnTo>
                    <a:pt x="142" y="7753"/>
                  </a:lnTo>
                  <a:lnTo>
                    <a:pt x="212" y="8176"/>
                  </a:lnTo>
                  <a:lnTo>
                    <a:pt x="423" y="8529"/>
                  </a:lnTo>
                  <a:lnTo>
                    <a:pt x="564" y="8811"/>
                  </a:lnTo>
                  <a:lnTo>
                    <a:pt x="846" y="9163"/>
                  </a:lnTo>
                  <a:lnTo>
                    <a:pt x="1058" y="9374"/>
                  </a:lnTo>
                  <a:lnTo>
                    <a:pt x="1340" y="9586"/>
                  </a:lnTo>
                  <a:lnTo>
                    <a:pt x="1692" y="9727"/>
                  </a:lnTo>
                  <a:lnTo>
                    <a:pt x="1974" y="9868"/>
                  </a:lnTo>
                  <a:lnTo>
                    <a:pt x="2327" y="9868"/>
                  </a:lnTo>
                  <a:lnTo>
                    <a:pt x="2679" y="9797"/>
                  </a:lnTo>
                  <a:lnTo>
                    <a:pt x="3102" y="9656"/>
                  </a:lnTo>
                  <a:lnTo>
                    <a:pt x="3454" y="9374"/>
                  </a:lnTo>
                  <a:lnTo>
                    <a:pt x="4089" y="8670"/>
                  </a:lnTo>
                  <a:lnTo>
                    <a:pt x="4089" y="8952"/>
                  </a:lnTo>
                  <a:lnTo>
                    <a:pt x="4159" y="9163"/>
                  </a:lnTo>
                  <a:lnTo>
                    <a:pt x="4300" y="9304"/>
                  </a:lnTo>
                  <a:lnTo>
                    <a:pt x="4371" y="9445"/>
                  </a:lnTo>
                  <a:lnTo>
                    <a:pt x="4793" y="9656"/>
                  </a:lnTo>
                  <a:lnTo>
                    <a:pt x="5216" y="9797"/>
                  </a:lnTo>
                  <a:lnTo>
                    <a:pt x="5780" y="9797"/>
                  </a:lnTo>
                  <a:lnTo>
                    <a:pt x="6344" y="9656"/>
                  </a:lnTo>
                  <a:lnTo>
                    <a:pt x="6908" y="9515"/>
                  </a:lnTo>
                  <a:lnTo>
                    <a:pt x="7472" y="9304"/>
                  </a:lnTo>
                  <a:lnTo>
                    <a:pt x="8036" y="9022"/>
                  </a:lnTo>
                  <a:lnTo>
                    <a:pt x="8529" y="8670"/>
                  </a:lnTo>
                  <a:lnTo>
                    <a:pt x="8882" y="8317"/>
                  </a:lnTo>
                  <a:lnTo>
                    <a:pt x="9163" y="7894"/>
                  </a:lnTo>
                  <a:lnTo>
                    <a:pt x="9304" y="7542"/>
                  </a:lnTo>
                  <a:lnTo>
                    <a:pt x="9304" y="7330"/>
                  </a:lnTo>
                  <a:lnTo>
                    <a:pt x="9234" y="7119"/>
                  </a:lnTo>
                  <a:lnTo>
                    <a:pt x="9163" y="6907"/>
                  </a:lnTo>
                  <a:lnTo>
                    <a:pt x="9022" y="6696"/>
                  </a:lnTo>
                  <a:lnTo>
                    <a:pt x="8811" y="6485"/>
                  </a:lnTo>
                  <a:lnTo>
                    <a:pt x="8529" y="6344"/>
                  </a:lnTo>
                  <a:lnTo>
                    <a:pt x="9022" y="6132"/>
                  </a:lnTo>
                  <a:lnTo>
                    <a:pt x="9375" y="5780"/>
                  </a:lnTo>
                  <a:lnTo>
                    <a:pt x="9586" y="5427"/>
                  </a:lnTo>
                  <a:lnTo>
                    <a:pt x="9798" y="5004"/>
                  </a:lnTo>
                  <a:lnTo>
                    <a:pt x="9868" y="4511"/>
                  </a:lnTo>
                  <a:lnTo>
                    <a:pt x="9868" y="4018"/>
                  </a:lnTo>
                  <a:lnTo>
                    <a:pt x="9727" y="3595"/>
                  </a:lnTo>
                  <a:lnTo>
                    <a:pt x="9586" y="3101"/>
                  </a:lnTo>
                  <a:lnTo>
                    <a:pt x="9375" y="2678"/>
                  </a:lnTo>
                  <a:lnTo>
                    <a:pt x="9093" y="2396"/>
                  </a:lnTo>
                  <a:lnTo>
                    <a:pt x="8741" y="2115"/>
                  </a:lnTo>
                  <a:lnTo>
                    <a:pt x="8318" y="1974"/>
                  </a:lnTo>
                  <a:lnTo>
                    <a:pt x="7895" y="1903"/>
                  </a:lnTo>
                  <a:lnTo>
                    <a:pt x="7401" y="2044"/>
                  </a:lnTo>
                  <a:lnTo>
                    <a:pt x="6908" y="2255"/>
                  </a:lnTo>
                  <a:lnTo>
                    <a:pt x="6344" y="2749"/>
                  </a:lnTo>
                  <a:lnTo>
                    <a:pt x="6415" y="2115"/>
                  </a:lnTo>
                  <a:lnTo>
                    <a:pt x="6415" y="1621"/>
                  </a:lnTo>
                  <a:lnTo>
                    <a:pt x="6344" y="1198"/>
                  </a:lnTo>
                  <a:lnTo>
                    <a:pt x="6203" y="846"/>
                  </a:lnTo>
                  <a:lnTo>
                    <a:pt x="6062" y="564"/>
                  </a:lnTo>
                  <a:lnTo>
                    <a:pt x="5851" y="352"/>
                  </a:lnTo>
                  <a:lnTo>
                    <a:pt x="5569" y="141"/>
                  </a:lnTo>
                  <a:lnTo>
                    <a:pt x="5357" y="70"/>
                  </a:lnTo>
                  <a:lnTo>
                    <a:pt x="5005" y="0"/>
                  </a:lnTo>
                  <a:close/>
                </a:path>
              </a:pathLst>
            </a:custGeom>
            <a:solidFill>
              <a:srgbClr val="F7B228"/>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43" name="Shape 43"/>
            <p:cNvGrpSpPr/>
            <p:nvPr/>
          </p:nvGrpSpPr>
          <p:grpSpPr>
            <a:xfrm>
              <a:off x="1863325" y="2900650"/>
              <a:ext cx="206200" cy="244975"/>
              <a:chOff x="4157100" y="2900650"/>
              <a:chExt cx="206200" cy="244975"/>
            </a:xfrm>
          </p:grpSpPr>
          <p:sp>
            <p:nvSpPr>
              <p:cNvPr id="44" name="Shape 44"/>
              <p:cNvSpPr/>
              <p:nvPr/>
            </p:nvSpPr>
            <p:spPr>
              <a:xfrm>
                <a:off x="4157100" y="3031050"/>
                <a:ext cx="51125" cy="114575"/>
              </a:xfrm>
              <a:custGeom>
                <a:avLst/>
                <a:gdLst/>
                <a:ahLst/>
                <a:cxnLst/>
                <a:rect l="0" t="0" r="0" b="0"/>
                <a:pathLst>
                  <a:path w="2045" h="4583" extrusionOk="0">
                    <a:moveTo>
                      <a:pt x="776" y="1622"/>
                    </a:moveTo>
                    <a:lnTo>
                      <a:pt x="917" y="2045"/>
                    </a:lnTo>
                    <a:lnTo>
                      <a:pt x="988" y="2538"/>
                    </a:lnTo>
                    <a:lnTo>
                      <a:pt x="988" y="2961"/>
                    </a:lnTo>
                    <a:lnTo>
                      <a:pt x="988" y="3454"/>
                    </a:lnTo>
                    <a:lnTo>
                      <a:pt x="776" y="3032"/>
                    </a:lnTo>
                    <a:lnTo>
                      <a:pt x="706" y="2609"/>
                    </a:lnTo>
                    <a:lnTo>
                      <a:pt x="706" y="2115"/>
                    </a:lnTo>
                    <a:lnTo>
                      <a:pt x="776" y="1622"/>
                    </a:lnTo>
                    <a:close/>
                    <a:moveTo>
                      <a:pt x="706" y="1"/>
                    </a:moveTo>
                    <a:lnTo>
                      <a:pt x="565" y="71"/>
                    </a:lnTo>
                    <a:lnTo>
                      <a:pt x="353" y="424"/>
                    </a:lnTo>
                    <a:lnTo>
                      <a:pt x="212" y="917"/>
                    </a:lnTo>
                    <a:lnTo>
                      <a:pt x="71" y="1481"/>
                    </a:lnTo>
                    <a:lnTo>
                      <a:pt x="1" y="2679"/>
                    </a:lnTo>
                    <a:lnTo>
                      <a:pt x="1" y="3102"/>
                    </a:lnTo>
                    <a:lnTo>
                      <a:pt x="71" y="3384"/>
                    </a:lnTo>
                    <a:lnTo>
                      <a:pt x="142" y="3595"/>
                    </a:lnTo>
                    <a:lnTo>
                      <a:pt x="424" y="3877"/>
                    </a:lnTo>
                    <a:lnTo>
                      <a:pt x="706" y="4159"/>
                    </a:lnTo>
                    <a:lnTo>
                      <a:pt x="988" y="4371"/>
                    </a:lnTo>
                    <a:lnTo>
                      <a:pt x="1340" y="4512"/>
                    </a:lnTo>
                    <a:lnTo>
                      <a:pt x="1622" y="4582"/>
                    </a:lnTo>
                    <a:lnTo>
                      <a:pt x="1763" y="4512"/>
                    </a:lnTo>
                    <a:lnTo>
                      <a:pt x="1833" y="4441"/>
                    </a:lnTo>
                    <a:lnTo>
                      <a:pt x="1974" y="4300"/>
                    </a:lnTo>
                    <a:lnTo>
                      <a:pt x="1974" y="4159"/>
                    </a:lnTo>
                    <a:lnTo>
                      <a:pt x="2045" y="3736"/>
                    </a:lnTo>
                    <a:lnTo>
                      <a:pt x="2045" y="3173"/>
                    </a:lnTo>
                    <a:lnTo>
                      <a:pt x="1974" y="2538"/>
                    </a:lnTo>
                    <a:lnTo>
                      <a:pt x="1833" y="1833"/>
                    </a:lnTo>
                    <a:lnTo>
                      <a:pt x="1622" y="1199"/>
                    </a:lnTo>
                    <a:lnTo>
                      <a:pt x="1410" y="635"/>
                    </a:lnTo>
                    <a:lnTo>
                      <a:pt x="1129" y="212"/>
                    </a:lnTo>
                    <a:lnTo>
                      <a:pt x="988" y="71"/>
                    </a:lnTo>
                    <a:lnTo>
                      <a:pt x="847" y="1"/>
                    </a:lnTo>
                    <a:close/>
                  </a:path>
                </a:pathLst>
              </a:custGeom>
              <a:solidFill>
                <a:srgbClr val="D0E0E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45" name="Shape 45"/>
              <p:cNvSpPr/>
              <p:nvPr/>
            </p:nvSpPr>
            <p:spPr>
              <a:xfrm>
                <a:off x="4169450" y="2900650"/>
                <a:ext cx="88125" cy="104000"/>
              </a:xfrm>
              <a:custGeom>
                <a:avLst/>
                <a:gdLst/>
                <a:ahLst/>
                <a:cxnLst/>
                <a:rect l="0" t="0" r="0" b="0"/>
                <a:pathLst>
                  <a:path w="3525" h="4160" extrusionOk="0">
                    <a:moveTo>
                      <a:pt x="3031" y="1"/>
                    </a:moveTo>
                    <a:lnTo>
                      <a:pt x="2960" y="142"/>
                    </a:lnTo>
                    <a:lnTo>
                      <a:pt x="2749" y="494"/>
                    </a:lnTo>
                    <a:lnTo>
                      <a:pt x="2326" y="1692"/>
                    </a:lnTo>
                    <a:lnTo>
                      <a:pt x="2044" y="2327"/>
                    </a:lnTo>
                    <a:lnTo>
                      <a:pt x="1692" y="2891"/>
                    </a:lnTo>
                    <a:lnTo>
                      <a:pt x="1339" y="3314"/>
                    </a:lnTo>
                    <a:lnTo>
                      <a:pt x="1128" y="3455"/>
                    </a:lnTo>
                    <a:lnTo>
                      <a:pt x="846" y="3596"/>
                    </a:lnTo>
                    <a:lnTo>
                      <a:pt x="1128" y="2679"/>
                    </a:lnTo>
                    <a:lnTo>
                      <a:pt x="1410" y="1974"/>
                    </a:lnTo>
                    <a:lnTo>
                      <a:pt x="1903" y="1270"/>
                    </a:lnTo>
                    <a:lnTo>
                      <a:pt x="2538" y="565"/>
                    </a:lnTo>
                    <a:lnTo>
                      <a:pt x="2538" y="494"/>
                    </a:lnTo>
                    <a:lnTo>
                      <a:pt x="2467" y="565"/>
                    </a:lnTo>
                    <a:lnTo>
                      <a:pt x="1833" y="847"/>
                    </a:lnTo>
                    <a:lnTo>
                      <a:pt x="1128" y="1270"/>
                    </a:lnTo>
                    <a:lnTo>
                      <a:pt x="846" y="1481"/>
                    </a:lnTo>
                    <a:lnTo>
                      <a:pt x="705" y="1692"/>
                    </a:lnTo>
                    <a:lnTo>
                      <a:pt x="353" y="2256"/>
                    </a:lnTo>
                    <a:lnTo>
                      <a:pt x="71" y="2891"/>
                    </a:lnTo>
                    <a:lnTo>
                      <a:pt x="0" y="3243"/>
                    </a:lnTo>
                    <a:lnTo>
                      <a:pt x="0" y="3596"/>
                    </a:lnTo>
                    <a:lnTo>
                      <a:pt x="141" y="3878"/>
                    </a:lnTo>
                    <a:lnTo>
                      <a:pt x="353" y="4089"/>
                    </a:lnTo>
                    <a:lnTo>
                      <a:pt x="635" y="4159"/>
                    </a:lnTo>
                    <a:lnTo>
                      <a:pt x="916" y="4159"/>
                    </a:lnTo>
                    <a:lnTo>
                      <a:pt x="1269" y="4018"/>
                    </a:lnTo>
                    <a:lnTo>
                      <a:pt x="1551" y="3878"/>
                    </a:lnTo>
                    <a:lnTo>
                      <a:pt x="1903" y="3596"/>
                    </a:lnTo>
                    <a:lnTo>
                      <a:pt x="2185" y="3243"/>
                    </a:lnTo>
                    <a:lnTo>
                      <a:pt x="2820" y="2468"/>
                    </a:lnTo>
                    <a:lnTo>
                      <a:pt x="3242" y="1622"/>
                    </a:lnTo>
                    <a:lnTo>
                      <a:pt x="3383" y="1199"/>
                    </a:lnTo>
                    <a:lnTo>
                      <a:pt x="3454" y="847"/>
                    </a:lnTo>
                    <a:lnTo>
                      <a:pt x="3524" y="494"/>
                    </a:lnTo>
                    <a:lnTo>
                      <a:pt x="3454" y="283"/>
                    </a:lnTo>
                    <a:lnTo>
                      <a:pt x="3313" y="71"/>
                    </a:lnTo>
                    <a:lnTo>
                      <a:pt x="3101" y="1"/>
                    </a:lnTo>
                    <a:close/>
                  </a:path>
                </a:pathLst>
              </a:custGeom>
              <a:solidFill>
                <a:srgbClr val="D0E0E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46" name="Shape 46"/>
              <p:cNvSpPr/>
              <p:nvPr/>
            </p:nvSpPr>
            <p:spPr>
              <a:xfrm>
                <a:off x="4217025" y="3024000"/>
                <a:ext cx="146275" cy="104000"/>
              </a:xfrm>
              <a:custGeom>
                <a:avLst/>
                <a:gdLst/>
                <a:ahLst/>
                <a:cxnLst/>
                <a:rect l="0" t="0" r="0" b="0"/>
                <a:pathLst>
                  <a:path w="5851" h="4160" extrusionOk="0">
                    <a:moveTo>
                      <a:pt x="987" y="1"/>
                    </a:moveTo>
                    <a:lnTo>
                      <a:pt x="635" y="71"/>
                    </a:lnTo>
                    <a:lnTo>
                      <a:pt x="494" y="142"/>
                    </a:lnTo>
                    <a:lnTo>
                      <a:pt x="705" y="142"/>
                    </a:lnTo>
                    <a:lnTo>
                      <a:pt x="917" y="212"/>
                    </a:lnTo>
                    <a:lnTo>
                      <a:pt x="1198" y="283"/>
                    </a:lnTo>
                    <a:lnTo>
                      <a:pt x="1833" y="635"/>
                    </a:lnTo>
                    <a:lnTo>
                      <a:pt x="2467" y="1129"/>
                    </a:lnTo>
                    <a:lnTo>
                      <a:pt x="3665" y="2186"/>
                    </a:lnTo>
                    <a:lnTo>
                      <a:pt x="4441" y="2961"/>
                    </a:lnTo>
                    <a:lnTo>
                      <a:pt x="3947" y="2961"/>
                    </a:lnTo>
                    <a:lnTo>
                      <a:pt x="3242" y="2820"/>
                    </a:lnTo>
                    <a:lnTo>
                      <a:pt x="2467" y="2609"/>
                    </a:lnTo>
                    <a:lnTo>
                      <a:pt x="1692" y="2327"/>
                    </a:lnTo>
                    <a:lnTo>
                      <a:pt x="987" y="1904"/>
                    </a:lnTo>
                    <a:lnTo>
                      <a:pt x="423" y="1481"/>
                    </a:lnTo>
                    <a:lnTo>
                      <a:pt x="212" y="1269"/>
                    </a:lnTo>
                    <a:lnTo>
                      <a:pt x="71" y="988"/>
                    </a:lnTo>
                    <a:lnTo>
                      <a:pt x="0" y="706"/>
                    </a:lnTo>
                    <a:lnTo>
                      <a:pt x="0" y="988"/>
                    </a:lnTo>
                    <a:lnTo>
                      <a:pt x="71" y="1481"/>
                    </a:lnTo>
                    <a:lnTo>
                      <a:pt x="282" y="1974"/>
                    </a:lnTo>
                    <a:lnTo>
                      <a:pt x="635" y="2468"/>
                    </a:lnTo>
                    <a:lnTo>
                      <a:pt x="1057" y="2891"/>
                    </a:lnTo>
                    <a:lnTo>
                      <a:pt x="1480" y="3243"/>
                    </a:lnTo>
                    <a:lnTo>
                      <a:pt x="2044" y="3525"/>
                    </a:lnTo>
                    <a:lnTo>
                      <a:pt x="2538" y="3807"/>
                    </a:lnTo>
                    <a:lnTo>
                      <a:pt x="3101" y="4018"/>
                    </a:lnTo>
                    <a:lnTo>
                      <a:pt x="3665" y="4089"/>
                    </a:lnTo>
                    <a:lnTo>
                      <a:pt x="4229" y="4159"/>
                    </a:lnTo>
                    <a:lnTo>
                      <a:pt x="4723" y="4159"/>
                    </a:lnTo>
                    <a:lnTo>
                      <a:pt x="5146" y="4018"/>
                    </a:lnTo>
                    <a:lnTo>
                      <a:pt x="5498" y="3807"/>
                    </a:lnTo>
                    <a:lnTo>
                      <a:pt x="5709" y="3455"/>
                    </a:lnTo>
                    <a:lnTo>
                      <a:pt x="5850" y="3032"/>
                    </a:lnTo>
                    <a:lnTo>
                      <a:pt x="5850" y="2750"/>
                    </a:lnTo>
                    <a:lnTo>
                      <a:pt x="5780" y="2397"/>
                    </a:lnTo>
                    <a:lnTo>
                      <a:pt x="5568" y="2115"/>
                    </a:lnTo>
                    <a:lnTo>
                      <a:pt x="5286" y="1763"/>
                    </a:lnTo>
                    <a:lnTo>
                      <a:pt x="5005" y="1481"/>
                    </a:lnTo>
                    <a:lnTo>
                      <a:pt x="4582" y="1199"/>
                    </a:lnTo>
                    <a:lnTo>
                      <a:pt x="3736" y="635"/>
                    </a:lnTo>
                    <a:lnTo>
                      <a:pt x="2749" y="283"/>
                    </a:lnTo>
                    <a:lnTo>
                      <a:pt x="1762" y="1"/>
                    </a:lnTo>
                    <a:close/>
                  </a:path>
                </a:pathLst>
              </a:custGeom>
              <a:solidFill>
                <a:srgbClr val="D0E0E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47" name="Shape 47"/>
            <p:cNvGrpSpPr/>
            <p:nvPr/>
          </p:nvGrpSpPr>
          <p:grpSpPr>
            <a:xfrm>
              <a:off x="1923250" y="773800"/>
              <a:ext cx="290750" cy="361250"/>
              <a:chOff x="4217025" y="773800"/>
              <a:chExt cx="290750" cy="361250"/>
            </a:xfrm>
          </p:grpSpPr>
          <p:sp>
            <p:nvSpPr>
              <p:cNvPr id="48" name="Shape 48"/>
              <p:cNvSpPr/>
              <p:nvPr/>
            </p:nvSpPr>
            <p:spPr>
              <a:xfrm>
                <a:off x="4231125" y="773800"/>
                <a:ext cx="56400" cy="135700"/>
              </a:xfrm>
              <a:custGeom>
                <a:avLst/>
                <a:gdLst/>
                <a:ahLst/>
                <a:cxnLst/>
                <a:rect l="0" t="0" r="0" b="0"/>
                <a:pathLst>
                  <a:path w="2256" h="5428" extrusionOk="0">
                    <a:moveTo>
                      <a:pt x="423" y="1128"/>
                    </a:moveTo>
                    <a:lnTo>
                      <a:pt x="846" y="1762"/>
                    </a:lnTo>
                    <a:lnTo>
                      <a:pt x="1057" y="2397"/>
                    </a:lnTo>
                    <a:lnTo>
                      <a:pt x="1198" y="3102"/>
                    </a:lnTo>
                    <a:lnTo>
                      <a:pt x="1198" y="3806"/>
                    </a:lnTo>
                    <a:lnTo>
                      <a:pt x="987" y="3524"/>
                    </a:lnTo>
                    <a:lnTo>
                      <a:pt x="775" y="3243"/>
                    </a:lnTo>
                    <a:lnTo>
                      <a:pt x="634" y="2961"/>
                    </a:lnTo>
                    <a:lnTo>
                      <a:pt x="493" y="2608"/>
                    </a:lnTo>
                    <a:lnTo>
                      <a:pt x="423" y="1903"/>
                    </a:lnTo>
                    <a:lnTo>
                      <a:pt x="423" y="1128"/>
                    </a:lnTo>
                    <a:close/>
                    <a:moveTo>
                      <a:pt x="0" y="0"/>
                    </a:moveTo>
                    <a:lnTo>
                      <a:pt x="0" y="776"/>
                    </a:lnTo>
                    <a:lnTo>
                      <a:pt x="71" y="2467"/>
                    </a:lnTo>
                    <a:lnTo>
                      <a:pt x="212" y="3454"/>
                    </a:lnTo>
                    <a:lnTo>
                      <a:pt x="353" y="4300"/>
                    </a:lnTo>
                    <a:lnTo>
                      <a:pt x="493" y="4652"/>
                    </a:lnTo>
                    <a:lnTo>
                      <a:pt x="705" y="5005"/>
                    </a:lnTo>
                    <a:lnTo>
                      <a:pt x="916" y="5216"/>
                    </a:lnTo>
                    <a:lnTo>
                      <a:pt x="1128" y="5357"/>
                    </a:lnTo>
                    <a:lnTo>
                      <a:pt x="1480" y="5428"/>
                    </a:lnTo>
                    <a:lnTo>
                      <a:pt x="1762" y="5357"/>
                    </a:lnTo>
                    <a:lnTo>
                      <a:pt x="1974" y="5216"/>
                    </a:lnTo>
                    <a:lnTo>
                      <a:pt x="2115" y="4934"/>
                    </a:lnTo>
                    <a:lnTo>
                      <a:pt x="2185" y="4582"/>
                    </a:lnTo>
                    <a:lnTo>
                      <a:pt x="2256" y="4229"/>
                    </a:lnTo>
                    <a:lnTo>
                      <a:pt x="2185" y="3736"/>
                    </a:lnTo>
                    <a:lnTo>
                      <a:pt x="2115" y="3243"/>
                    </a:lnTo>
                    <a:lnTo>
                      <a:pt x="1974" y="2749"/>
                    </a:lnTo>
                    <a:lnTo>
                      <a:pt x="1833" y="2185"/>
                    </a:lnTo>
                    <a:lnTo>
                      <a:pt x="1621" y="1692"/>
                    </a:lnTo>
                    <a:lnTo>
                      <a:pt x="1339" y="1269"/>
                    </a:lnTo>
                    <a:lnTo>
                      <a:pt x="1057" y="846"/>
                    </a:lnTo>
                    <a:lnTo>
                      <a:pt x="705" y="423"/>
                    </a:lnTo>
                    <a:lnTo>
                      <a:pt x="353" y="141"/>
                    </a:lnTo>
                    <a:lnTo>
                      <a:pt x="0" y="0"/>
                    </a:lnTo>
                    <a:close/>
                  </a:path>
                </a:pathLst>
              </a:custGeom>
              <a:solidFill>
                <a:srgbClr val="B6D7A8"/>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49" name="Shape 49"/>
              <p:cNvSpPr/>
              <p:nvPr/>
            </p:nvSpPr>
            <p:spPr>
              <a:xfrm>
                <a:off x="4291025" y="858375"/>
                <a:ext cx="216750" cy="109275"/>
              </a:xfrm>
              <a:custGeom>
                <a:avLst/>
                <a:gdLst/>
                <a:ahLst/>
                <a:cxnLst/>
                <a:rect l="0" t="0" r="0" b="0"/>
                <a:pathLst>
                  <a:path w="8670" h="4371" extrusionOk="0">
                    <a:moveTo>
                      <a:pt x="5851" y="1904"/>
                    </a:moveTo>
                    <a:lnTo>
                      <a:pt x="5075" y="2397"/>
                    </a:lnTo>
                    <a:lnTo>
                      <a:pt x="4300" y="2820"/>
                    </a:lnTo>
                    <a:lnTo>
                      <a:pt x="3525" y="3102"/>
                    </a:lnTo>
                    <a:lnTo>
                      <a:pt x="2749" y="3313"/>
                    </a:lnTo>
                    <a:lnTo>
                      <a:pt x="1199" y="3595"/>
                    </a:lnTo>
                    <a:lnTo>
                      <a:pt x="2326" y="3031"/>
                    </a:lnTo>
                    <a:lnTo>
                      <a:pt x="3454" y="2608"/>
                    </a:lnTo>
                    <a:lnTo>
                      <a:pt x="4652" y="2186"/>
                    </a:lnTo>
                    <a:lnTo>
                      <a:pt x="5851" y="1904"/>
                    </a:lnTo>
                    <a:close/>
                    <a:moveTo>
                      <a:pt x="8388" y="0"/>
                    </a:moveTo>
                    <a:lnTo>
                      <a:pt x="8177" y="141"/>
                    </a:lnTo>
                    <a:lnTo>
                      <a:pt x="7472" y="423"/>
                    </a:lnTo>
                    <a:lnTo>
                      <a:pt x="6344" y="776"/>
                    </a:lnTo>
                    <a:lnTo>
                      <a:pt x="3454" y="1833"/>
                    </a:lnTo>
                    <a:lnTo>
                      <a:pt x="2045" y="2397"/>
                    </a:lnTo>
                    <a:lnTo>
                      <a:pt x="1410" y="2679"/>
                    </a:lnTo>
                    <a:lnTo>
                      <a:pt x="846" y="2961"/>
                    </a:lnTo>
                    <a:lnTo>
                      <a:pt x="423" y="3243"/>
                    </a:lnTo>
                    <a:lnTo>
                      <a:pt x="141" y="3595"/>
                    </a:lnTo>
                    <a:lnTo>
                      <a:pt x="1" y="3877"/>
                    </a:lnTo>
                    <a:lnTo>
                      <a:pt x="1" y="4018"/>
                    </a:lnTo>
                    <a:lnTo>
                      <a:pt x="1" y="4159"/>
                    </a:lnTo>
                    <a:lnTo>
                      <a:pt x="71" y="4230"/>
                    </a:lnTo>
                    <a:lnTo>
                      <a:pt x="282" y="4300"/>
                    </a:lnTo>
                    <a:lnTo>
                      <a:pt x="776" y="4371"/>
                    </a:lnTo>
                    <a:lnTo>
                      <a:pt x="1481" y="4300"/>
                    </a:lnTo>
                    <a:lnTo>
                      <a:pt x="2256" y="4230"/>
                    </a:lnTo>
                    <a:lnTo>
                      <a:pt x="3807" y="3877"/>
                    </a:lnTo>
                    <a:lnTo>
                      <a:pt x="4793" y="3525"/>
                    </a:lnTo>
                    <a:lnTo>
                      <a:pt x="5498" y="3313"/>
                    </a:lnTo>
                    <a:lnTo>
                      <a:pt x="6203" y="2961"/>
                    </a:lnTo>
                    <a:lnTo>
                      <a:pt x="6908" y="2608"/>
                    </a:lnTo>
                    <a:lnTo>
                      <a:pt x="7542" y="2186"/>
                    </a:lnTo>
                    <a:lnTo>
                      <a:pt x="7895" y="1692"/>
                    </a:lnTo>
                    <a:lnTo>
                      <a:pt x="8459" y="776"/>
                    </a:lnTo>
                    <a:lnTo>
                      <a:pt x="8600" y="423"/>
                    </a:lnTo>
                    <a:lnTo>
                      <a:pt x="8670" y="141"/>
                    </a:lnTo>
                    <a:lnTo>
                      <a:pt x="8600" y="0"/>
                    </a:lnTo>
                    <a:close/>
                  </a:path>
                </a:pathLst>
              </a:custGeom>
              <a:solidFill>
                <a:srgbClr val="B6D7A8"/>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0" name="Shape 50"/>
              <p:cNvSpPr/>
              <p:nvPr/>
            </p:nvSpPr>
            <p:spPr>
              <a:xfrm>
                <a:off x="4217025" y="1004625"/>
                <a:ext cx="68750" cy="130425"/>
              </a:xfrm>
              <a:custGeom>
                <a:avLst/>
                <a:gdLst/>
                <a:ahLst/>
                <a:cxnLst/>
                <a:rect l="0" t="0" r="0" b="0"/>
                <a:pathLst>
                  <a:path w="2750" h="5217" extrusionOk="0">
                    <a:moveTo>
                      <a:pt x="1974" y="1"/>
                    </a:moveTo>
                    <a:lnTo>
                      <a:pt x="2115" y="142"/>
                    </a:lnTo>
                    <a:lnTo>
                      <a:pt x="2044" y="565"/>
                    </a:lnTo>
                    <a:lnTo>
                      <a:pt x="1833" y="1551"/>
                    </a:lnTo>
                    <a:lnTo>
                      <a:pt x="1480" y="2679"/>
                    </a:lnTo>
                    <a:lnTo>
                      <a:pt x="1269" y="3172"/>
                    </a:lnTo>
                    <a:lnTo>
                      <a:pt x="1057" y="3525"/>
                    </a:lnTo>
                    <a:lnTo>
                      <a:pt x="987" y="2891"/>
                    </a:lnTo>
                    <a:lnTo>
                      <a:pt x="1057" y="1833"/>
                    </a:lnTo>
                    <a:lnTo>
                      <a:pt x="1128" y="1340"/>
                    </a:lnTo>
                    <a:lnTo>
                      <a:pt x="1269" y="847"/>
                    </a:lnTo>
                    <a:lnTo>
                      <a:pt x="1410" y="494"/>
                    </a:lnTo>
                    <a:lnTo>
                      <a:pt x="1551" y="424"/>
                    </a:lnTo>
                    <a:lnTo>
                      <a:pt x="1621" y="353"/>
                    </a:lnTo>
                    <a:lnTo>
                      <a:pt x="1621" y="353"/>
                    </a:lnTo>
                    <a:lnTo>
                      <a:pt x="1410" y="424"/>
                    </a:lnTo>
                    <a:lnTo>
                      <a:pt x="1198" y="565"/>
                    </a:lnTo>
                    <a:lnTo>
                      <a:pt x="987" y="847"/>
                    </a:lnTo>
                    <a:lnTo>
                      <a:pt x="776" y="1128"/>
                    </a:lnTo>
                    <a:lnTo>
                      <a:pt x="423" y="1763"/>
                    </a:lnTo>
                    <a:lnTo>
                      <a:pt x="141" y="2538"/>
                    </a:lnTo>
                    <a:lnTo>
                      <a:pt x="0" y="3313"/>
                    </a:lnTo>
                    <a:lnTo>
                      <a:pt x="0" y="4018"/>
                    </a:lnTo>
                    <a:lnTo>
                      <a:pt x="0" y="4371"/>
                    </a:lnTo>
                    <a:lnTo>
                      <a:pt x="71" y="4653"/>
                    </a:lnTo>
                    <a:lnTo>
                      <a:pt x="212" y="4864"/>
                    </a:lnTo>
                    <a:lnTo>
                      <a:pt x="353" y="5005"/>
                    </a:lnTo>
                    <a:lnTo>
                      <a:pt x="705" y="5146"/>
                    </a:lnTo>
                    <a:lnTo>
                      <a:pt x="987" y="5217"/>
                    </a:lnTo>
                    <a:lnTo>
                      <a:pt x="1269" y="5076"/>
                    </a:lnTo>
                    <a:lnTo>
                      <a:pt x="1551" y="4935"/>
                    </a:lnTo>
                    <a:lnTo>
                      <a:pt x="1833" y="4653"/>
                    </a:lnTo>
                    <a:lnTo>
                      <a:pt x="2044" y="4300"/>
                    </a:lnTo>
                    <a:lnTo>
                      <a:pt x="2326" y="3877"/>
                    </a:lnTo>
                    <a:lnTo>
                      <a:pt x="2467" y="3454"/>
                    </a:lnTo>
                    <a:lnTo>
                      <a:pt x="2608" y="2961"/>
                    </a:lnTo>
                    <a:lnTo>
                      <a:pt x="2749" y="2468"/>
                    </a:lnTo>
                    <a:lnTo>
                      <a:pt x="2749" y="1974"/>
                    </a:lnTo>
                    <a:lnTo>
                      <a:pt x="2749" y="1481"/>
                    </a:lnTo>
                    <a:lnTo>
                      <a:pt x="2679" y="1058"/>
                    </a:lnTo>
                    <a:lnTo>
                      <a:pt x="2538" y="635"/>
                    </a:lnTo>
                    <a:lnTo>
                      <a:pt x="2326" y="283"/>
                    </a:lnTo>
                    <a:lnTo>
                      <a:pt x="1974" y="1"/>
                    </a:lnTo>
                    <a:close/>
                  </a:path>
                </a:pathLst>
              </a:custGeom>
              <a:solidFill>
                <a:srgbClr val="B6D7A8"/>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1" name="Shape 51"/>
            <p:cNvGrpSpPr/>
            <p:nvPr/>
          </p:nvGrpSpPr>
          <p:grpSpPr>
            <a:xfrm>
              <a:off x="959375" y="2320925"/>
              <a:ext cx="149800" cy="299575"/>
              <a:chOff x="3253150" y="2320925"/>
              <a:chExt cx="149800" cy="299575"/>
            </a:xfrm>
          </p:grpSpPr>
          <p:sp>
            <p:nvSpPr>
              <p:cNvPr id="52" name="Shape 52"/>
              <p:cNvSpPr/>
              <p:nvPr/>
            </p:nvSpPr>
            <p:spPr>
              <a:xfrm>
                <a:off x="3290150" y="2476000"/>
                <a:ext cx="112800" cy="144500"/>
              </a:xfrm>
              <a:custGeom>
                <a:avLst/>
                <a:gdLst/>
                <a:ahLst/>
                <a:cxnLst/>
                <a:rect l="0" t="0" r="0" b="0"/>
                <a:pathLst>
                  <a:path w="4512" h="5780" extrusionOk="0">
                    <a:moveTo>
                      <a:pt x="2397" y="1480"/>
                    </a:moveTo>
                    <a:lnTo>
                      <a:pt x="1622" y="2467"/>
                    </a:lnTo>
                    <a:lnTo>
                      <a:pt x="1199" y="3101"/>
                    </a:lnTo>
                    <a:lnTo>
                      <a:pt x="917" y="3665"/>
                    </a:lnTo>
                    <a:lnTo>
                      <a:pt x="1270" y="2749"/>
                    </a:lnTo>
                    <a:lnTo>
                      <a:pt x="1481" y="2397"/>
                    </a:lnTo>
                    <a:lnTo>
                      <a:pt x="1763" y="2044"/>
                    </a:lnTo>
                    <a:lnTo>
                      <a:pt x="2045" y="1762"/>
                    </a:lnTo>
                    <a:lnTo>
                      <a:pt x="2397" y="1480"/>
                    </a:lnTo>
                    <a:close/>
                    <a:moveTo>
                      <a:pt x="3455" y="1762"/>
                    </a:moveTo>
                    <a:lnTo>
                      <a:pt x="3384" y="2115"/>
                    </a:lnTo>
                    <a:lnTo>
                      <a:pt x="3173" y="2608"/>
                    </a:lnTo>
                    <a:lnTo>
                      <a:pt x="2820" y="3172"/>
                    </a:lnTo>
                    <a:lnTo>
                      <a:pt x="2468" y="3806"/>
                    </a:lnTo>
                    <a:lnTo>
                      <a:pt x="2045" y="4370"/>
                    </a:lnTo>
                    <a:lnTo>
                      <a:pt x="1833" y="4511"/>
                    </a:lnTo>
                    <a:lnTo>
                      <a:pt x="1622" y="4723"/>
                    </a:lnTo>
                    <a:lnTo>
                      <a:pt x="1411" y="4793"/>
                    </a:lnTo>
                    <a:lnTo>
                      <a:pt x="1199" y="4793"/>
                    </a:lnTo>
                    <a:lnTo>
                      <a:pt x="1058" y="4652"/>
                    </a:lnTo>
                    <a:lnTo>
                      <a:pt x="917" y="4511"/>
                    </a:lnTo>
                    <a:lnTo>
                      <a:pt x="1270" y="4229"/>
                    </a:lnTo>
                    <a:lnTo>
                      <a:pt x="1622" y="3877"/>
                    </a:lnTo>
                    <a:lnTo>
                      <a:pt x="1904" y="3524"/>
                    </a:lnTo>
                    <a:lnTo>
                      <a:pt x="2186" y="3101"/>
                    </a:lnTo>
                    <a:lnTo>
                      <a:pt x="3455" y="1762"/>
                    </a:lnTo>
                    <a:close/>
                    <a:moveTo>
                      <a:pt x="2609" y="0"/>
                    </a:moveTo>
                    <a:lnTo>
                      <a:pt x="2397" y="71"/>
                    </a:lnTo>
                    <a:lnTo>
                      <a:pt x="2186" y="212"/>
                    </a:lnTo>
                    <a:lnTo>
                      <a:pt x="2045" y="423"/>
                    </a:lnTo>
                    <a:lnTo>
                      <a:pt x="1833" y="705"/>
                    </a:lnTo>
                    <a:lnTo>
                      <a:pt x="1763" y="987"/>
                    </a:lnTo>
                    <a:lnTo>
                      <a:pt x="1763" y="1057"/>
                    </a:lnTo>
                    <a:lnTo>
                      <a:pt x="1833" y="1057"/>
                    </a:lnTo>
                    <a:lnTo>
                      <a:pt x="2045" y="1128"/>
                    </a:lnTo>
                    <a:lnTo>
                      <a:pt x="2256" y="1057"/>
                    </a:lnTo>
                    <a:lnTo>
                      <a:pt x="2820" y="916"/>
                    </a:lnTo>
                    <a:lnTo>
                      <a:pt x="3032" y="846"/>
                    </a:lnTo>
                    <a:lnTo>
                      <a:pt x="2609" y="1198"/>
                    </a:lnTo>
                    <a:lnTo>
                      <a:pt x="2115" y="1410"/>
                    </a:lnTo>
                    <a:lnTo>
                      <a:pt x="1199" y="1974"/>
                    </a:lnTo>
                    <a:lnTo>
                      <a:pt x="847" y="2256"/>
                    </a:lnTo>
                    <a:lnTo>
                      <a:pt x="494" y="2608"/>
                    </a:lnTo>
                    <a:lnTo>
                      <a:pt x="212" y="3101"/>
                    </a:lnTo>
                    <a:lnTo>
                      <a:pt x="1" y="3665"/>
                    </a:lnTo>
                    <a:lnTo>
                      <a:pt x="1" y="4229"/>
                    </a:lnTo>
                    <a:lnTo>
                      <a:pt x="71" y="4723"/>
                    </a:lnTo>
                    <a:lnTo>
                      <a:pt x="212" y="5145"/>
                    </a:lnTo>
                    <a:lnTo>
                      <a:pt x="494" y="5498"/>
                    </a:lnTo>
                    <a:lnTo>
                      <a:pt x="847" y="5709"/>
                    </a:lnTo>
                    <a:lnTo>
                      <a:pt x="1340" y="5780"/>
                    </a:lnTo>
                    <a:lnTo>
                      <a:pt x="1833" y="5709"/>
                    </a:lnTo>
                    <a:lnTo>
                      <a:pt x="2397" y="5427"/>
                    </a:lnTo>
                    <a:lnTo>
                      <a:pt x="2891" y="5005"/>
                    </a:lnTo>
                    <a:lnTo>
                      <a:pt x="3455" y="4441"/>
                    </a:lnTo>
                    <a:lnTo>
                      <a:pt x="3877" y="3736"/>
                    </a:lnTo>
                    <a:lnTo>
                      <a:pt x="4230" y="2960"/>
                    </a:lnTo>
                    <a:lnTo>
                      <a:pt x="4371" y="2608"/>
                    </a:lnTo>
                    <a:lnTo>
                      <a:pt x="4441" y="2185"/>
                    </a:lnTo>
                    <a:lnTo>
                      <a:pt x="4512" y="1833"/>
                    </a:lnTo>
                    <a:lnTo>
                      <a:pt x="4441" y="1480"/>
                    </a:lnTo>
                    <a:lnTo>
                      <a:pt x="4371" y="1128"/>
                    </a:lnTo>
                    <a:lnTo>
                      <a:pt x="4230" y="775"/>
                    </a:lnTo>
                    <a:lnTo>
                      <a:pt x="4018" y="494"/>
                    </a:lnTo>
                    <a:lnTo>
                      <a:pt x="3666" y="282"/>
                    </a:lnTo>
                    <a:lnTo>
                      <a:pt x="3384" y="141"/>
                    </a:lnTo>
                    <a:lnTo>
                      <a:pt x="3102" y="0"/>
                    </a:lnTo>
                    <a:close/>
                  </a:path>
                </a:pathLst>
              </a:custGeom>
              <a:solidFill>
                <a:srgbClr val="F7B228"/>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3" name="Shape 53"/>
              <p:cNvSpPr/>
              <p:nvPr/>
            </p:nvSpPr>
            <p:spPr>
              <a:xfrm>
                <a:off x="3253150" y="2320925"/>
                <a:ext cx="100475" cy="130425"/>
              </a:xfrm>
              <a:custGeom>
                <a:avLst/>
                <a:gdLst/>
                <a:ahLst/>
                <a:cxnLst/>
                <a:rect l="0" t="0" r="0" b="0"/>
                <a:pathLst>
                  <a:path w="4019" h="5217" extrusionOk="0">
                    <a:moveTo>
                      <a:pt x="2045" y="1128"/>
                    </a:moveTo>
                    <a:lnTo>
                      <a:pt x="2186" y="1199"/>
                    </a:lnTo>
                    <a:lnTo>
                      <a:pt x="2397" y="1410"/>
                    </a:lnTo>
                    <a:lnTo>
                      <a:pt x="2609" y="1763"/>
                    </a:lnTo>
                    <a:lnTo>
                      <a:pt x="2750" y="2256"/>
                    </a:lnTo>
                    <a:lnTo>
                      <a:pt x="2820" y="2749"/>
                    </a:lnTo>
                    <a:lnTo>
                      <a:pt x="2750" y="3243"/>
                    </a:lnTo>
                    <a:lnTo>
                      <a:pt x="2679" y="3525"/>
                    </a:lnTo>
                    <a:lnTo>
                      <a:pt x="2609" y="3736"/>
                    </a:lnTo>
                    <a:lnTo>
                      <a:pt x="2256" y="3243"/>
                    </a:lnTo>
                    <a:lnTo>
                      <a:pt x="1904" y="2608"/>
                    </a:lnTo>
                    <a:lnTo>
                      <a:pt x="1763" y="2327"/>
                    </a:lnTo>
                    <a:lnTo>
                      <a:pt x="1622" y="1974"/>
                    </a:lnTo>
                    <a:lnTo>
                      <a:pt x="1622" y="1692"/>
                    </a:lnTo>
                    <a:lnTo>
                      <a:pt x="1692" y="1410"/>
                    </a:lnTo>
                    <a:lnTo>
                      <a:pt x="1833" y="1269"/>
                    </a:lnTo>
                    <a:lnTo>
                      <a:pt x="1904" y="1128"/>
                    </a:lnTo>
                    <a:close/>
                    <a:moveTo>
                      <a:pt x="846" y="1481"/>
                    </a:moveTo>
                    <a:lnTo>
                      <a:pt x="987" y="1692"/>
                    </a:lnTo>
                    <a:lnTo>
                      <a:pt x="1128" y="2045"/>
                    </a:lnTo>
                    <a:lnTo>
                      <a:pt x="1199" y="2679"/>
                    </a:lnTo>
                    <a:lnTo>
                      <a:pt x="1340" y="3454"/>
                    </a:lnTo>
                    <a:lnTo>
                      <a:pt x="1481" y="3807"/>
                    </a:lnTo>
                    <a:lnTo>
                      <a:pt x="1622" y="4089"/>
                    </a:lnTo>
                    <a:lnTo>
                      <a:pt x="776" y="3454"/>
                    </a:lnTo>
                    <a:lnTo>
                      <a:pt x="706" y="3243"/>
                    </a:lnTo>
                    <a:lnTo>
                      <a:pt x="635" y="2961"/>
                    </a:lnTo>
                    <a:lnTo>
                      <a:pt x="635" y="2467"/>
                    </a:lnTo>
                    <a:lnTo>
                      <a:pt x="706" y="1974"/>
                    </a:lnTo>
                    <a:lnTo>
                      <a:pt x="846" y="1481"/>
                    </a:lnTo>
                    <a:close/>
                    <a:moveTo>
                      <a:pt x="2397" y="1"/>
                    </a:moveTo>
                    <a:lnTo>
                      <a:pt x="1974" y="71"/>
                    </a:lnTo>
                    <a:lnTo>
                      <a:pt x="1481" y="141"/>
                    </a:lnTo>
                    <a:lnTo>
                      <a:pt x="1058" y="423"/>
                    </a:lnTo>
                    <a:lnTo>
                      <a:pt x="706" y="705"/>
                    </a:lnTo>
                    <a:lnTo>
                      <a:pt x="424" y="1128"/>
                    </a:lnTo>
                    <a:lnTo>
                      <a:pt x="212" y="1551"/>
                    </a:lnTo>
                    <a:lnTo>
                      <a:pt x="71" y="2045"/>
                    </a:lnTo>
                    <a:lnTo>
                      <a:pt x="1" y="2538"/>
                    </a:lnTo>
                    <a:lnTo>
                      <a:pt x="1" y="3102"/>
                    </a:lnTo>
                    <a:lnTo>
                      <a:pt x="71" y="3595"/>
                    </a:lnTo>
                    <a:lnTo>
                      <a:pt x="212" y="4018"/>
                    </a:lnTo>
                    <a:lnTo>
                      <a:pt x="424" y="4441"/>
                    </a:lnTo>
                    <a:lnTo>
                      <a:pt x="706" y="4793"/>
                    </a:lnTo>
                    <a:lnTo>
                      <a:pt x="1058" y="5005"/>
                    </a:lnTo>
                    <a:lnTo>
                      <a:pt x="1481" y="5146"/>
                    </a:lnTo>
                    <a:lnTo>
                      <a:pt x="1974" y="5216"/>
                    </a:lnTo>
                    <a:lnTo>
                      <a:pt x="2468" y="5075"/>
                    </a:lnTo>
                    <a:lnTo>
                      <a:pt x="2891" y="4934"/>
                    </a:lnTo>
                    <a:lnTo>
                      <a:pt x="3172" y="4652"/>
                    </a:lnTo>
                    <a:lnTo>
                      <a:pt x="3454" y="4300"/>
                    </a:lnTo>
                    <a:lnTo>
                      <a:pt x="3736" y="3948"/>
                    </a:lnTo>
                    <a:lnTo>
                      <a:pt x="3877" y="3525"/>
                    </a:lnTo>
                    <a:lnTo>
                      <a:pt x="4018" y="3102"/>
                    </a:lnTo>
                    <a:lnTo>
                      <a:pt x="4018" y="2608"/>
                    </a:lnTo>
                    <a:lnTo>
                      <a:pt x="4018" y="2186"/>
                    </a:lnTo>
                    <a:lnTo>
                      <a:pt x="4018" y="1692"/>
                    </a:lnTo>
                    <a:lnTo>
                      <a:pt x="3877" y="1269"/>
                    </a:lnTo>
                    <a:lnTo>
                      <a:pt x="3666" y="917"/>
                    </a:lnTo>
                    <a:lnTo>
                      <a:pt x="3454" y="564"/>
                    </a:lnTo>
                    <a:lnTo>
                      <a:pt x="3172" y="282"/>
                    </a:lnTo>
                    <a:lnTo>
                      <a:pt x="2820" y="141"/>
                    </a:lnTo>
                    <a:lnTo>
                      <a:pt x="2397" y="1"/>
                    </a:lnTo>
                    <a:close/>
                  </a:path>
                </a:pathLst>
              </a:custGeom>
              <a:solidFill>
                <a:srgbClr val="F7B228"/>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54" name="Shape 54"/>
            <p:cNvGrpSpPr/>
            <p:nvPr/>
          </p:nvGrpSpPr>
          <p:grpSpPr>
            <a:xfrm>
              <a:off x="1193750" y="3986125"/>
              <a:ext cx="766525" cy="1452000"/>
              <a:chOff x="3487525" y="3986125"/>
              <a:chExt cx="766525" cy="1452000"/>
            </a:xfrm>
          </p:grpSpPr>
          <p:sp>
            <p:nvSpPr>
              <p:cNvPr id="55" name="Shape 55"/>
              <p:cNvSpPr/>
              <p:nvPr/>
            </p:nvSpPr>
            <p:spPr>
              <a:xfrm>
                <a:off x="3506900" y="3986125"/>
                <a:ext cx="747150" cy="1452000"/>
              </a:xfrm>
              <a:custGeom>
                <a:avLst/>
                <a:gdLst/>
                <a:ahLst/>
                <a:cxnLst/>
                <a:rect l="0" t="0" r="0" b="0"/>
                <a:pathLst>
                  <a:path w="29886" h="58080" extrusionOk="0">
                    <a:moveTo>
                      <a:pt x="20441" y="33974"/>
                    </a:moveTo>
                    <a:lnTo>
                      <a:pt x="21568" y="34608"/>
                    </a:lnTo>
                    <a:lnTo>
                      <a:pt x="23189" y="35665"/>
                    </a:lnTo>
                    <a:lnTo>
                      <a:pt x="24035" y="36229"/>
                    </a:lnTo>
                    <a:lnTo>
                      <a:pt x="24670" y="36793"/>
                    </a:lnTo>
                    <a:lnTo>
                      <a:pt x="25092" y="37216"/>
                    </a:lnTo>
                    <a:lnTo>
                      <a:pt x="25233" y="37427"/>
                    </a:lnTo>
                    <a:lnTo>
                      <a:pt x="25233" y="37568"/>
                    </a:lnTo>
                    <a:lnTo>
                      <a:pt x="23048" y="35947"/>
                    </a:lnTo>
                    <a:lnTo>
                      <a:pt x="20441" y="33974"/>
                    </a:lnTo>
                    <a:close/>
                    <a:moveTo>
                      <a:pt x="917" y="0"/>
                    </a:moveTo>
                    <a:lnTo>
                      <a:pt x="776" y="141"/>
                    </a:lnTo>
                    <a:lnTo>
                      <a:pt x="635" y="282"/>
                    </a:lnTo>
                    <a:lnTo>
                      <a:pt x="564" y="564"/>
                    </a:lnTo>
                    <a:lnTo>
                      <a:pt x="353" y="1198"/>
                    </a:lnTo>
                    <a:lnTo>
                      <a:pt x="212" y="2044"/>
                    </a:lnTo>
                    <a:lnTo>
                      <a:pt x="0" y="3595"/>
                    </a:lnTo>
                    <a:lnTo>
                      <a:pt x="0" y="4511"/>
                    </a:lnTo>
                    <a:lnTo>
                      <a:pt x="71" y="5216"/>
                    </a:lnTo>
                    <a:lnTo>
                      <a:pt x="141" y="5921"/>
                    </a:lnTo>
                    <a:lnTo>
                      <a:pt x="494" y="7331"/>
                    </a:lnTo>
                    <a:lnTo>
                      <a:pt x="987" y="8740"/>
                    </a:lnTo>
                    <a:lnTo>
                      <a:pt x="1551" y="10009"/>
                    </a:lnTo>
                    <a:lnTo>
                      <a:pt x="2326" y="11419"/>
                    </a:lnTo>
                    <a:lnTo>
                      <a:pt x="3243" y="12758"/>
                    </a:lnTo>
                    <a:lnTo>
                      <a:pt x="4159" y="14097"/>
                    </a:lnTo>
                    <a:lnTo>
                      <a:pt x="5216" y="15366"/>
                    </a:lnTo>
                    <a:lnTo>
                      <a:pt x="5710" y="15930"/>
                    </a:lnTo>
                    <a:lnTo>
                      <a:pt x="6344" y="16635"/>
                    </a:lnTo>
                    <a:lnTo>
                      <a:pt x="7683" y="18115"/>
                    </a:lnTo>
                    <a:lnTo>
                      <a:pt x="8388" y="18890"/>
                    </a:lnTo>
                    <a:lnTo>
                      <a:pt x="8952" y="19665"/>
                    </a:lnTo>
                    <a:lnTo>
                      <a:pt x="9375" y="20370"/>
                    </a:lnTo>
                    <a:lnTo>
                      <a:pt x="9586" y="20723"/>
                    </a:lnTo>
                    <a:lnTo>
                      <a:pt x="9657" y="21146"/>
                    </a:lnTo>
                    <a:lnTo>
                      <a:pt x="9727" y="21568"/>
                    </a:lnTo>
                    <a:lnTo>
                      <a:pt x="9657" y="21991"/>
                    </a:lnTo>
                    <a:lnTo>
                      <a:pt x="9586" y="22485"/>
                    </a:lnTo>
                    <a:lnTo>
                      <a:pt x="9375" y="22978"/>
                    </a:lnTo>
                    <a:lnTo>
                      <a:pt x="9022" y="24035"/>
                    </a:lnTo>
                    <a:lnTo>
                      <a:pt x="8811" y="24599"/>
                    </a:lnTo>
                    <a:lnTo>
                      <a:pt x="8670" y="25163"/>
                    </a:lnTo>
                    <a:lnTo>
                      <a:pt x="8599" y="25798"/>
                    </a:lnTo>
                    <a:lnTo>
                      <a:pt x="8599" y="26432"/>
                    </a:lnTo>
                    <a:lnTo>
                      <a:pt x="8599" y="27912"/>
                    </a:lnTo>
                    <a:lnTo>
                      <a:pt x="8599" y="29251"/>
                    </a:lnTo>
                    <a:lnTo>
                      <a:pt x="8529" y="29886"/>
                    </a:lnTo>
                    <a:lnTo>
                      <a:pt x="8317" y="30449"/>
                    </a:lnTo>
                    <a:lnTo>
                      <a:pt x="8247" y="30590"/>
                    </a:lnTo>
                    <a:lnTo>
                      <a:pt x="8106" y="30802"/>
                    </a:lnTo>
                    <a:lnTo>
                      <a:pt x="7683" y="31084"/>
                    </a:lnTo>
                    <a:lnTo>
                      <a:pt x="6626" y="31859"/>
                    </a:lnTo>
                    <a:lnTo>
                      <a:pt x="6132" y="32212"/>
                    </a:lnTo>
                    <a:lnTo>
                      <a:pt x="5780" y="32634"/>
                    </a:lnTo>
                    <a:lnTo>
                      <a:pt x="5639" y="32846"/>
                    </a:lnTo>
                    <a:lnTo>
                      <a:pt x="5639" y="33128"/>
                    </a:lnTo>
                    <a:lnTo>
                      <a:pt x="5639" y="33339"/>
                    </a:lnTo>
                    <a:lnTo>
                      <a:pt x="5710" y="33621"/>
                    </a:lnTo>
                    <a:lnTo>
                      <a:pt x="5850" y="33762"/>
                    </a:lnTo>
                    <a:lnTo>
                      <a:pt x="6132" y="33762"/>
                    </a:lnTo>
                    <a:lnTo>
                      <a:pt x="6344" y="33692"/>
                    </a:lnTo>
                    <a:lnTo>
                      <a:pt x="6696" y="33480"/>
                    </a:lnTo>
                    <a:lnTo>
                      <a:pt x="7119" y="33057"/>
                    </a:lnTo>
                    <a:lnTo>
                      <a:pt x="7894" y="32141"/>
                    </a:lnTo>
                    <a:lnTo>
                      <a:pt x="8388" y="31507"/>
                    </a:lnTo>
                    <a:lnTo>
                      <a:pt x="8388" y="31859"/>
                    </a:lnTo>
                    <a:lnTo>
                      <a:pt x="8176" y="32353"/>
                    </a:lnTo>
                    <a:lnTo>
                      <a:pt x="7754" y="33480"/>
                    </a:lnTo>
                    <a:lnTo>
                      <a:pt x="7542" y="34115"/>
                    </a:lnTo>
                    <a:lnTo>
                      <a:pt x="7401" y="34608"/>
                    </a:lnTo>
                    <a:lnTo>
                      <a:pt x="7401" y="34820"/>
                    </a:lnTo>
                    <a:lnTo>
                      <a:pt x="7401" y="35031"/>
                    </a:lnTo>
                    <a:lnTo>
                      <a:pt x="7472" y="35172"/>
                    </a:lnTo>
                    <a:lnTo>
                      <a:pt x="7613" y="35242"/>
                    </a:lnTo>
                    <a:lnTo>
                      <a:pt x="7965" y="35242"/>
                    </a:lnTo>
                    <a:lnTo>
                      <a:pt x="8106" y="35172"/>
                    </a:lnTo>
                    <a:lnTo>
                      <a:pt x="8176" y="35031"/>
                    </a:lnTo>
                    <a:lnTo>
                      <a:pt x="8388" y="34749"/>
                    </a:lnTo>
                    <a:lnTo>
                      <a:pt x="8458" y="34326"/>
                    </a:lnTo>
                    <a:lnTo>
                      <a:pt x="8529" y="33410"/>
                    </a:lnTo>
                    <a:lnTo>
                      <a:pt x="8599" y="32705"/>
                    </a:lnTo>
                    <a:lnTo>
                      <a:pt x="8740" y="33410"/>
                    </a:lnTo>
                    <a:lnTo>
                      <a:pt x="8952" y="33903"/>
                    </a:lnTo>
                    <a:lnTo>
                      <a:pt x="9163" y="34256"/>
                    </a:lnTo>
                    <a:lnTo>
                      <a:pt x="9375" y="34397"/>
                    </a:lnTo>
                    <a:lnTo>
                      <a:pt x="9516" y="34397"/>
                    </a:lnTo>
                    <a:lnTo>
                      <a:pt x="9586" y="34326"/>
                    </a:lnTo>
                    <a:lnTo>
                      <a:pt x="9657" y="34256"/>
                    </a:lnTo>
                    <a:lnTo>
                      <a:pt x="9727" y="34044"/>
                    </a:lnTo>
                    <a:lnTo>
                      <a:pt x="9798" y="33551"/>
                    </a:lnTo>
                    <a:lnTo>
                      <a:pt x="9657" y="32775"/>
                    </a:lnTo>
                    <a:lnTo>
                      <a:pt x="10079" y="33410"/>
                    </a:lnTo>
                    <a:lnTo>
                      <a:pt x="10643" y="34256"/>
                    </a:lnTo>
                    <a:lnTo>
                      <a:pt x="10925" y="34608"/>
                    </a:lnTo>
                    <a:lnTo>
                      <a:pt x="11207" y="34890"/>
                    </a:lnTo>
                    <a:lnTo>
                      <a:pt x="11419" y="34960"/>
                    </a:lnTo>
                    <a:lnTo>
                      <a:pt x="11701" y="34960"/>
                    </a:lnTo>
                    <a:lnTo>
                      <a:pt x="11842" y="34890"/>
                    </a:lnTo>
                    <a:lnTo>
                      <a:pt x="11912" y="34749"/>
                    </a:lnTo>
                    <a:lnTo>
                      <a:pt x="11983" y="34538"/>
                    </a:lnTo>
                    <a:lnTo>
                      <a:pt x="11983" y="34397"/>
                    </a:lnTo>
                    <a:lnTo>
                      <a:pt x="11842" y="34185"/>
                    </a:lnTo>
                    <a:lnTo>
                      <a:pt x="11560" y="33762"/>
                    </a:lnTo>
                    <a:lnTo>
                      <a:pt x="11207" y="33269"/>
                    </a:lnTo>
                    <a:lnTo>
                      <a:pt x="10291" y="32494"/>
                    </a:lnTo>
                    <a:lnTo>
                      <a:pt x="9657" y="31930"/>
                    </a:lnTo>
                    <a:lnTo>
                      <a:pt x="10643" y="32494"/>
                    </a:lnTo>
                    <a:lnTo>
                      <a:pt x="11771" y="33198"/>
                    </a:lnTo>
                    <a:lnTo>
                      <a:pt x="12194" y="33339"/>
                    </a:lnTo>
                    <a:lnTo>
                      <a:pt x="12335" y="33339"/>
                    </a:lnTo>
                    <a:lnTo>
                      <a:pt x="12335" y="33269"/>
                    </a:lnTo>
                    <a:lnTo>
                      <a:pt x="12335" y="33128"/>
                    </a:lnTo>
                    <a:lnTo>
                      <a:pt x="12124" y="32916"/>
                    </a:lnTo>
                    <a:lnTo>
                      <a:pt x="11489" y="32141"/>
                    </a:lnTo>
                    <a:lnTo>
                      <a:pt x="11137" y="31789"/>
                    </a:lnTo>
                    <a:lnTo>
                      <a:pt x="10784" y="31577"/>
                    </a:lnTo>
                    <a:lnTo>
                      <a:pt x="10220" y="31295"/>
                    </a:lnTo>
                    <a:lnTo>
                      <a:pt x="10009" y="31154"/>
                    </a:lnTo>
                    <a:lnTo>
                      <a:pt x="9727" y="30943"/>
                    </a:lnTo>
                    <a:lnTo>
                      <a:pt x="9516" y="30590"/>
                    </a:lnTo>
                    <a:lnTo>
                      <a:pt x="9304" y="30027"/>
                    </a:lnTo>
                    <a:lnTo>
                      <a:pt x="9234" y="29604"/>
                    </a:lnTo>
                    <a:lnTo>
                      <a:pt x="9163" y="29181"/>
                    </a:lnTo>
                    <a:lnTo>
                      <a:pt x="9234" y="28123"/>
                    </a:lnTo>
                    <a:lnTo>
                      <a:pt x="9445" y="26291"/>
                    </a:lnTo>
                    <a:lnTo>
                      <a:pt x="10079" y="27348"/>
                    </a:lnTo>
                    <a:lnTo>
                      <a:pt x="10573" y="28123"/>
                    </a:lnTo>
                    <a:lnTo>
                      <a:pt x="11066" y="28899"/>
                    </a:lnTo>
                    <a:lnTo>
                      <a:pt x="11560" y="29392"/>
                    </a:lnTo>
                    <a:lnTo>
                      <a:pt x="11771" y="29533"/>
                    </a:lnTo>
                    <a:lnTo>
                      <a:pt x="11983" y="29604"/>
                    </a:lnTo>
                    <a:lnTo>
                      <a:pt x="12194" y="29533"/>
                    </a:lnTo>
                    <a:lnTo>
                      <a:pt x="12335" y="29322"/>
                    </a:lnTo>
                    <a:lnTo>
                      <a:pt x="12405" y="28969"/>
                    </a:lnTo>
                    <a:lnTo>
                      <a:pt x="12405" y="28476"/>
                    </a:lnTo>
                    <a:lnTo>
                      <a:pt x="12335" y="28194"/>
                    </a:lnTo>
                    <a:lnTo>
                      <a:pt x="12194" y="27842"/>
                    </a:lnTo>
                    <a:lnTo>
                      <a:pt x="11560" y="27066"/>
                    </a:lnTo>
                    <a:lnTo>
                      <a:pt x="10855" y="26361"/>
                    </a:lnTo>
                    <a:lnTo>
                      <a:pt x="10573" y="26009"/>
                    </a:lnTo>
                    <a:lnTo>
                      <a:pt x="10361" y="25798"/>
                    </a:lnTo>
                    <a:lnTo>
                      <a:pt x="9939" y="25586"/>
                    </a:lnTo>
                    <a:lnTo>
                      <a:pt x="9727" y="25516"/>
                    </a:lnTo>
                    <a:lnTo>
                      <a:pt x="9657" y="25375"/>
                    </a:lnTo>
                    <a:lnTo>
                      <a:pt x="9586" y="25234"/>
                    </a:lnTo>
                    <a:lnTo>
                      <a:pt x="9516" y="25022"/>
                    </a:lnTo>
                    <a:lnTo>
                      <a:pt x="9657" y="24670"/>
                    </a:lnTo>
                    <a:lnTo>
                      <a:pt x="9939" y="23260"/>
                    </a:lnTo>
                    <a:lnTo>
                      <a:pt x="10150" y="21850"/>
                    </a:lnTo>
                    <a:lnTo>
                      <a:pt x="11842" y="24388"/>
                    </a:lnTo>
                    <a:lnTo>
                      <a:pt x="12899" y="25938"/>
                    </a:lnTo>
                    <a:lnTo>
                      <a:pt x="13886" y="27630"/>
                    </a:lnTo>
                    <a:lnTo>
                      <a:pt x="14731" y="29322"/>
                    </a:lnTo>
                    <a:lnTo>
                      <a:pt x="15154" y="30168"/>
                    </a:lnTo>
                    <a:lnTo>
                      <a:pt x="15436" y="30943"/>
                    </a:lnTo>
                    <a:lnTo>
                      <a:pt x="15648" y="31718"/>
                    </a:lnTo>
                    <a:lnTo>
                      <a:pt x="15718" y="32353"/>
                    </a:lnTo>
                    <a:lnTo>
                      <a:pt x="15718" y="32987"/>
                    </a:lnTo>
                    <a:lnTo>
                      <a:pt x="15577" y="33551"/>
                    </a:lnTo>
                    <a:lnTo>
                      <a:pt x="15507" y="33762"/>
                    </a:lnTo>
                    <a:lnTo>
                      <a:pt x="15225" y="33974"/>
                    </a:lnTo>
                    <a:lnTo>
                      <a:pt x="14520" y="34679"/>
                    </a:lnTo>
                    <a:lnTo>
                      <a:pt x="12405" y="36229"/>
                    </a:lnTo>
                    <a:lnTo>
                      <a:pt x="11348" y="37075"/>
                    </a:lnTo>
                    <a:lnTo>
                      <a:pt x="10502" y="37780"/>
                    </a:lnTo>
                    <a:lnTo>
                      <a:pt x="10220" y="38132"/>
                    </a:lnTo>
                    <a:lnTo>
                      <a:pt x="9939" y="38414"/>
                    </a:lnTo>
                    <a:lnTo>
                      <a:pt x="9868" y="38626"/>
                    </a:lnTo>
                    <a:lnTo>
                      <a:pt x="9868" y="38767"/>
                    </a:lnTo>
                    <a:lnTo>
                      <a:pt x="9939" y="38837"/>
                    </a:lnTo>
                    <a:lnTo>
                      <a:pt x="10079" y="38908"/>
                    </a:lnTo>
                    <a:lnTo>
                      <a:pt x="10432" y="38837"/>
                    </a:lnTo>
                    <a:lnTo>
                      <a:pt x="10855" y="38696"/>
                    </a:lnTo>
                    <a:lnTo>
                      <a:pt x="11278" y="38485"/>
                    </a:lnTo>
                    <a:lnTo>
                      <a:pt x="12687" y="37709"/>
                    </a:lnTo>
                    <a:lnTo>
                      <a:pt x="12687" y="37709"/>
                    </a:lnTo>
                    <a:lnTo>
                      <a:pt x="12264" y="38767"/>
                    </a:lnTo>
                    <a:lnTo>
                      <a:pt x="11912" y="39542"/>
                    </a:lnTo>
                    <a:lnTo>
                      <a:pt x="11560" y="40247"/>
                    </a:lnTo>
                    <a:lnTo>
                      <a:pt x="10996" y="41163"/>
                    </a:lnTo>
                    <a:lnTo>
                      <a:pt x="10643" y="41586"/>
                    </a:lnTo>
                    <a:lnTo>
                      <a:pt x="10291" y="41938"/>
                    </a:lnTo>
                    <a:lnTo>
                      <a:pt x="10150" y="42150"/>
                    </a:lnTo>
                    <a:lnTo>
                      <a:pt x="10009" y="42361"/>
                    </a:lnTo>
                    <a:lnTo>
                      <a:pt x="10009" y="42573"/>
                    </a:lnTo>
                    <a:lnTo>
                      <a:pt x="10150" y="42855"/>
                    </a:lnTo>
                    <a:lnTo>
                      <a:pt x="10291" y="43066"/>
                    </a:lnTo>
                    <a:lnTo>
                      <a:pt x="10502" y="43137"/>
                    </a:lnTo>
                    <a:lnTo>
                      <a:pt x="10643" y="43207"/>
                    </a:lnTo>
                    <a:lnTo>
                      <a:pt x="10784" y="43137"/>
                    </a:lnTo>
                    <a:lnTo>
                      <a:pt x="11066" y="42925"/>
                    </a:lnTo>
                    <a:lnTo>
                      <a:pt x="11348" y="42502"/>
                    </a:lnTo>
                    <a:lnTo>
                      <a:pt x="11912" y="41656"/>
                    </a:lnTo>
                    <a:lnTo>
                      <a:pt x="12124" y="41445"/>
                    </a:lnTo>
                    <a:lnTo>
                      <a:pt x="12194" y="41375"/>
                    </a:lnTo>
                    <a:lnTo>
                      <a:pt x="12264" y="41375"/>
                    </a:lnTo>
                    <a:lnTo>
                      <a:pt x="12124" y="41656"/>
                    </a:lnTo>
                    <a:lnTo>
                      <a:pt x="12053" y="42079"/>
                    </a:lnTo>
                    <a:lnTo>
                      <a:pt x="12053" y="42432"/>
                    </a:lnTo>
                    <a:lnTo>
                      <a:pt x="12124" y="42855"/>
                    </a:lnTo>
                    <a:lnTo>
                      <a:pt x="12194" y="43137"/>
                    </a:lnTo>
                    <a:lnTo>
                      <a:pt x="12335" y="43348"/>
                    </a:lnTo>
                    <a:lnTo>
                      <a:pt x="12476" y="43419"/>
                    </a:lnTo>
                    <a:lnTo>
                      <a:pt x="12546" y="43348"/>
                    </a:lnTo>
                    <a:lnTo>
                      <a:pt x="12617" y="43137"/>
                    </a:lnTo>
                    <a:lnTo>
                      <a:pt x="12617" y="42855"/>
                    </a:lnTo>
                    <a:lnTo>
                      <a:pt x="12617" y="42220"/>
                    </a:lnTo>
                    <a:lnTo>
                      <a:pt x="12617" y="41656"/>
                    </a:lnTo>
                    <a:lnTo>
                      <a:pt x="12687" y="41445"/>
                    </a:lnTo>
                    <a:lnTo>
                      <a:pt x="12758" y="41375"/>
                    </a:lnTo>
                    <a:lnTo>
                      <a:pt x="12969" y="41938"/>
                    </a:lnTo>
                    <a:lnTo>
                      <a:pt x="13322" y="42573"/>
                    </a:lnTo>
                    <a:lnTo>
                      <a:pt x="13463" y="42855"/>
                    </a:lnTo>
                    <a:lnTo>
                      <a:pt x="13745" y="43066"/>
                    </a:lnTo>
                    <a:lnTo>
                      <a:pt x="14027" y="43137"/>
                    </a:lnTo>
                    <a:lnTo>
                      <a:pt x="14379" y="43066"/>
                    </a:lnTo>
                    <a:lnTo>
                      <a:pt x="14661" y="42855"/>
                    </a:lnTo>
                    <a:lnTo>
                      <a:pt x="14802" y="42714"/>
                    </a:lnTo>
                    <a:lnTo>
                      <a:pt x="14802" y="42502"/>
                    </a:lnTo>
                    <a:lnTo>
                      <a:pt x="14731" y="42361"/>
                    </a:lnTo>
                    <a:lnTo>
                      <a:pt x="14308" y="41938"/>
                    </a:lnTo>
                    <a:lnTo>
                      <a:pt x="14168" y="41797"/>
                    </a:lnTo>
                    <a:lnTo>
                      <a:pt x="14097" y="41656"/>
                    </a:lnTo>
                    <a:lnTo>
                      <a:pt x="13674" y="40529"/>
                    </a:lnTo>
                    <a:lnTo>
                      <a:pt x="13392" y="39824"/>
                    </a:lnTo>
                    <a:lnTo>
                      <a:pt x="13251" y="39119"/>
                    </a:lnTo>
                    <a:lnTo>
                      <a:pt x="13181" y="38837"/>
                    </a:lnTo>
                    <a:lnTo>
                      <a:pt x="13181" y="38485"/>
                    </a:lnTo>
                    <a:lnTo>
                      <a:pt x="13251" y="38203"/>
                    </a:lnTo>
                    <a:lnTo>
                      <a:pt x="13322" y="37921"/>
                    </a:lnTo>
                    <a:lnTo>
                      <a:pt x="13533" y="37639"/>
                    </a:lnTo>
                    <a:lnTo>
                      <a:pt x="13745" y="37427"/>
                    </a:lnTo>
                    <a:lnTo>
                      <a:pt x="14097" y="37216"/>
                    </a:lnTo>
                    <a:lnTo>
                      <a:pt x="14520" y="37075"/>
                    </a:lnTo>
                    <a:lnTo>
                      <a:pt x="14872" y="38273"/>
                    </a:lnTo>
                    <a:lnTo>
                      <a:pt x="15154" y="39049"/>
                    </a:lnTo>
                    <a:lnTo>
                      <a:pt x="15436" y="39824"/>
                    </a:lnTo>
                    <a:lnTo>
                      <a:pt x="15789" y="40458"/>
                    </a:lnTo>
                    <a:lnTo>
                      <a:pt x="16000" y="40599"/>
                    </a:lnTo>
                    <a:lnTo>
                      <a:pt x="16141" y="40670"/>
                    </a:lnTo>
                    <a:lnTo>
                      <a:pt x="16353" y="40599"/>
                    </a:lnTo>
                    <a:lnTo>
                      <a:pt x="16493" y="40458"/>
                    </a:lnTo>
                    <a:lnTo>
                      <a:pt x="16705" y="40106"/>
                    </a:lnTo>
                    <a:lnTo>
                      <a:pt x="16846" y="39612"/>
                    </a:lnTo>
                    <a:lnTo>
                      <a:pt x="16846" y="39260"/>
                    </a:lnTo>
                    <a:lnTo>
                      <a:pt x="16705" y="38908"/>
                    </a:lnTo>
                    <a:lnTo>
                      <a:pt x="16493" y="38414"/>
                    </a:lnTo>
                    <a:lnTo>
                      <a:pt x="16282" y="37991"/>
                    </a:lnTo>
                    <a:lnTo>
                      <a:pt x="15718" y="37075"/>
                    </a:lnTo>
                    <a:lnTo>
                      <a:pt x="15507" y="36723"/>
                    </a:lnTo>
                    <a:lnTo>
                      <a:pt x="15366" y="36370"/>
                    </a:lnTo>
                    <a:lnTo>
                      <a:pt x="15154" y="35454"/>
                    </a:lnTo>
                    <a:lnTo>
                      <a:pt x="15154" y="35172"/>
                    </a:lnTo>
                    <a:lnTo>
                      <a:pt x="15154" y="34890"/>
                    </a:lnTo>
                    <a:lnTo>
                      <a:pt x="15295" y="34608"/>
                    </a:lnTo>
                    <a:lnTo>
                      <a:pt x="15436" y="34256"/>
                    </a:lnTo>
                    <a:lnTo>
                      <a:pt x="16071" y="33269"/>
                    </a:lnTo>
                    <a:lnTo>
                      <a:pt x="16775" y="35031"/>
                    </a:lnTo>
                    <a:lnTo>
                      <a:pt x="17410" y="36793"/>
                    </a:lnTo>
                    <a:lnTo>
                      <a:pt x="17903" y="38626"/>
                    </a:lnTo>
                    <a:lnTo>
                      <a:pt x="18115" y="39542"/>
                    </a:lnTo>
                    <a:lnTo>
                      <a:pt x="18256" y="40458"/>
                    </a:lnTo>
                    <a:lnTo>
                      <a:pt x="18326" y="41445"/>
                    </a:lnTo>
                    <a:lnTo>
                      <a:pt x="18326" y="41656"/>
                    </a:lnTo>
                    <a:lnTo>
                      <a:pt x="18326" y="41868"/>
                    </a:lnTo>
                    <a:lnTo>
                      <a:pt x="18185" y="41938"/>
                    </a:lnTo>
                    <a:lnTo>
                      <a:pt x="18044" y="42079"/>
                    </a:lnTo>
                    <a:lnTo>
                      <a:pt x="17551" y="42643"/>
                    </a:lnTo>
                    <a:lnTo>
                      <a:pt x="17198" y="42996"/>
                    </a:lnTo>
                    <a:lnTo>
                      <a:pt x="16634" y="43419"/>
                    </a:lnTo>
                    <a:lnTo>
                      <a:pt x="16071" y="43842"/>
                    </a:lnTo>
                    <a:lnTo>
                      <a:pt x="15648" y="44123"/>
                    </a:lnTo>
                    <a:lnTo>
                      <a:pt x="15225" y="44194"/>
                    </a:lnTo>
                    <a:lnTo>
                      <a:pt x="14661" y="44335"/>
                    </a:lnTo>
                    <a:lnTo>
                      <a:pt x="13322" y="44687"/>
                    </a:lnTo>
                    <a:lnTo>
                      <a:pt x="12687" y="44899"/>
                    </a:lnTo>
                    <a:lnTo>
                      <a:pt x="12124" y="45181"/>
                    </a:lnTo>
                    <a:lnTo>
                      <a:pt x="11912" y="45392"/>
                    </a:lnTo>
                    <a:lnTo>
                      <a:pt x="11771" y="45604"/>
                    </a:lnTo>
                    <a:lnTo>
                      <a:pt x="11630" y="45815"/>
                    </a:lnTo>
                    <a:lnTo>
                      <a:pt x="11630" y="46097"/>
                    </a:lnTo>
                    <a:lnTo>
                      <a:pt x="11630" y="46238"/>
                    </a:lnTo>
                    <a:lnTo>
                      <a:pt x="11701" y="46308"/>
                    </a:lnTo>
                    <a:lnTo>
                      <a:pt x="12053" y="46308"/>
                    </a:lnTo>
                    <a:lnTo>
                      <a:pt x="12476" y="46238"/>
                    </a:lnTo>
                    <a:lnTo>
                      <a:pt x="12969" y="46097"/>
                    </a:lnTo>
                    <a:lnTo>
                      <a:pt x="14027" y="45745"/>
                    </a:lnTo>
                    <a:lnTo>
                      <a:pt x="14661" y="45533"/>
                    </a:lnTo>
                    <a:lnTo>
                      <a:pt x="14379" y="46097"/>
                    </a:lnTo>
                    <a:lnTo>
                      <a:pt x="14027" y="46802"/>
                    </a:lnTo>
                    <a:lnTo>
                      <a:pt x="13674" y="47436"/>
                    </a:lnTo>
                    <a:lnTo>
                      <a:pt x="13463" y="47718"/>
                    </a:lnTo>
                    <a:lnTo>
                      <a:pt x="13251" y="47930"/>
                    </a:lnTo>
                    <a:lnTo>
                      <a:pt x="13040" y="48141"/>
                    </a:lnTo>
                    <a:lnTo>
                      <a:pt x="12758" y="48212"/>
                    </a:lnTo>
                    <a:lnTo>
                      <a:pt x="12194" y="48353"/>
                    </a:lnTo>
                    <a:lnTo>
                      <a:pt x="11912" y="48493"/>
                    </a:lnTo>
                    <a:lnTo>
                      <a:pt x="11701" y="48634"/>
                    </a:lnTo>
                    <a:lnTo>
                      <a:pt x="11489" y="48846"/>
                    </a:lnTo>
                    <a:lnTo>
                      <a:pt x="11348" y="49128"/>
                    </a:lnTo>
                    <a:lnTo>
                      <a:pt x="11278" y="49692"/>
                    </a:lnTo>
                    <a:lnTo>
                      <a:pt x="11278" y="49903"/>
                    </a:lnTo>
                    <a:lnTo>
                      <a:pt x="11348" y="49974"/>
                    </a:lnTo>
                    <a:lnTo>
                      <a:pt x="11419" y="50044"/>
                    </a:lnTo>
                    <a:lnTo>
                      <a:pt x="11560" y="50044"/>
                    </a:lnTo>
                    <a:lnTo>
                      <a:pt x="11842" y="49974"/>
                    </a:lnTo>
                    <a:lnTo>
                      <a:pt x="12124" y="49762"/>
                    </a:lnTo>
                    <a:lnTo>
                      <a:pt x="12476" y="49480"/>
                    </a:lnTo>
                    <a:lnTo>
                      <a:pt x="12969" y="48916"/>
                    </a:lnTo>
                    <a:lnTo>
                      <a:pt x="12969" y="49551"/>
                    </a:lnTo>
                    <a:lnTo>
                      <a:pt x="13040" y="49903"/>
                    </a:lnTo>
                    <a:lnTo>
                      <a:pt x="13181" y="50185"/>
                    </a:lnTo>
                    <a:lnTo>
                      <a:pt x="13322" y="50467"/>
                    </a:lnTo>
                    <a:lnTo>
                      <a:pt x="13533" y="50608"/>
                    </a:lnTo>
                    <a:lnTo>
                      <a:pt x="13815" y="50608"/>
                    </a:lnTo>
                    <a:lnTo>
                      <a:pt x="14097" y="50397"/>
                    </a:lnTo>
                    <a:lnTo>
                      <a:pt x="14238" y="50256"/>
                    </a:lnTo>
                    <a:lnTo>
                      <a:pt x="14308" y="50044"/>
                    </a:lnTo>
                    <a:lnTo>
                      <a:pt x="14308" y="49480"/>
                    </a:lnTo>
                    <a:lnTo>
                      <a:pt x="14238" y="48916"/>
                    </a:lnTo>
                    <a:lnTo>
                      <a:pt x="14238" y="48634"/>
                    </a:lnTo>
                    <a:lnTo>
                      <a:pt x="14308" y="48423"/>
                    </a:lnTo>
                    <a:lnTo>
                      <a:pt x="14520" y="48987"/>
                    </a:lnTo>
                    <a:lnTo>
                      <a:pt x="14872" y="49833"/>
                    </a:lnTo>
                    <a:lnTo>
                      <a:pt x="15084" y="50256"/>
                    </a:lnTo>
                    <a:lnTo>
                      <a:pt x="15366" y="50608"/>
                    </a:lnTo>
                    <a:lnTo>
                      <a:pt x="15648" y="50890"/>
                    </a:lnTo>
                    <a:lnTo>
                      <a:pt x="15930" y="50890"/>
                    </a:lnTo>
                    <a:lnTo>
                      <a:pt x="16141" y="50819"/>
                    </a:lnTo>
                    <a:lnTo>
                      <a:pt x="16282" y="50749"/>
                    </a:lnTo>
                    <a:lnTo>
                      <a:pt x="16423" y="50608"/>
                    </a:lnTo>
                    <a:lnTo>
                      <a:pt x="16423" y="50467"/>
                    </a:lnTo>
                    <a:lnTo>
                      <a:pt x="16423" y="50115"/>
                    </a:lnTo>
                    <a:lnTo>
                      <a:pt x="16212" y="49762"/>
                    </a:lnTo>
                    <a:lnTo>
                      <a:pt x="15718" y="49128"/>
                    </a:lnTo>
                    <a:lnTo>
                      <a:pt x="15436" y="48705"/>
                    </a:lnTo>
                    <a:lnTo>
                      <a:pt x="15084" y="47789"/>
                    </a:lnTo>
                    <a:lnTo>
                      <a:pt x="15013" y="47436"/>
                    </a:lnTo>
                    <a:lnTo>
                      <a:pt x="14943" y="47084"/>
                    </a:lnTo>
                    <a:lnTo>
                      <a:pt x="14943" y="46731"/>
                    </a:lnTo>
                    <a:lnTo>
                      <a:pt x="15084" y="46379"/>
                    </a:lnTo>
                    <a:lnTo>
                      <a:pt x="15295" y="45956"/>
                    </a:lnTo>
                    <a:lnTo>
                      <a:pt x="15648" y="45392"/>
                    </a:lnTo>
                    <a:lnTo>
                      <a:pt x="16071" y="44758"/>
                    </a:lnTo>
                    <a:lnTo>
                      <a:pt x="16634" y="44123"/>
                    </a:lnTo>
                    <a:lnTo>
                      <a:pt x="16634" y="44123"/>
                    </a:lnTo>
                    <a:lnTo>
                      <a:pt x="16282" y="45745"/>
                    </a:lnTo>
                    <a:lnTo>
                      <a:pt x="16212" y="46520"/>
                    </a:lnTo>
                    <a:lnTo>
                      <a:pt x="16141" y="47366"/>
                    </a:lnTo>
                    <a:lnTo>
                      <a:pt x="16212" y="46943"/>
                    </a:lnTo>
                    <a:lnTo>
                      <a:pt x="16423" y="46379"/>
                    </a:lnTo>
                    <a:lnTo>
                      <a:pt x="17128" y="44899"/>
                    </a:lnTo>
                    <a:lnTo>
                      <a:pt x="17551" y="44123"/>
                    </a:lnTo>
                    <a:lnTo>
                      <a:pt x="17974" y="43419"/>
                    </a:lnTo>
                    <a:lnTo>
                      <a:pt x="18326" y="42925"/>
                    </a:lnTo>
                    <a:lnTo>
                      <a:pt x="18678" y="42643"/>
                    </a:lnTo>
                    <a:lnTo>
                      <a:pt x="18960" y="44123"/>
                    </a:lnTo>
                    <a:lnTo>
                      <a:pt x="19172" y="45745"/>
                    </a:lnTo>
                    <a:lnTo>
                      <a:pt x="19313" y="46520"/>
                    </a:lnTo>
                    <a:lnTo>
                      <a:pt x="19313" y="47295"/>
                    </a:lnTo>
                    <a:lnTo>
                      <a:pt x="19242" y="48000"/>
                    </a:lnTo>
                    <a:lnTo>
                      <a:pt x="19031" y="48634"/>
                    </a:lnTo>
                    <a:lnTo>
                      <a:pt x="18256" y="50185"/>
                    </a:lnTo>
                    <a:lnTo>
                      <a:pt x="17762" y="51101"/>
                    </a:lnTo>
                    <a:lnTo>
                      <a:pt x="17621" y="51383"/>
                    </a:lnTo>
                    <a:lnTo>
                      <a:pt x="17621" y="51454"/>
                    </a:lnTo>
                    <a:lnTo>
                      <a:pt x="18044" y="51031"/>
                    </a:lnTo>
                    <a:lnTo>
                      <a:pt x="18538" y="50538"/>
                    </a:lnTo>
                    <a:lnTo>
                      <a:pt x="18960" y="50115"/>
                    </a:lnTo>
                    <a:lnTo>
                      <a:pt x="19383" y="49621"/>
                    </a:lnTo>
                    <a:lnTo>
                      <a:pt x="19383" y="50890"/>
                    </a:lnTo>
                    <a:lnTo>
                      <a:pt x="19313" y="51313"/>
                    </a:lnTo>
                    <a:lnTo>
                      <a:pt x="19172" y="51524"/>
                    </a:lnTo>
                    <a:lnTo>
                      <a:pt x="19031" y="51736"/>
                    </a:lnTo>
                    <a:lnTo>
                      <a:pt x="18749" y="52018"/>
                    </a:lnTo>
                    <a:lnTo>
                      <a:pt x="18397" y="52300"/>
                    </a:lnTo>
                    <a:lnTo>
                      <a:pt x="17974" y="52793"/>
                    </a:lnTo>
                    <a:lnTo>
                      <a:pt x="17480" y="53286"/>
                    </a:lnTo>
                    <a:lnTo>
                      <a:pt x="16846" y="53780"/>
                    </a:lnTo>
                    <a:lnTo>
                      <a:pt x="16564" y="54062"/>
                    </a:lnTo>
                    <a:lnTo>
                      <a:pt x="16423" y="54344"/>
                    </a:lnTo>
                    <a:lnTo>
                      <a:pt x="16282" y="54696"/>
                    </a:lnTo>
                    <a:lnTo>
                      <a:pt x="16282" y="55119"/>
                    </a:lnTo>
                    <a:lnTo>
                      <a:pt x="16705" y="54837"/>
                    </a:lnTo>
                    <a:lnTo>
                      <a:pt x="17692" y="54273"/>
                    </a:lnTo>
                    <a:lnTo>
                      <a:pt x="19172" y="53498"/>
                    </a:lnTo>
                    <a:lnTo>
                      <a:pt x="18678" y="54203"/>
                    </a:lnTo>
                    <a:lnTo>
                      <a:pt x="18044" y="55260"/>
                    </a:lnTo>
                    <a:lnTo>
                      <a:pt x="17762" y="55824"/>
                    </a:lnTo>
                    <a:lnTo>
                      <a:pt x="17692" y="56317"/>
                    </a:lnTo>
                    <a:lnTo>
                      <a:pt x="17621" y="56529"/>
                    </a:lnTo>
                    <a:lnTo>
                      <a:pt x="17692" y="56670"/>
                    </a:lnTo>
                    <a:lnTo>
                      <a:pt x="17762" y="56881"/>
                    </a:lnTo>
                    <a:lnTo>
                      <a:pt x="17903" y="56952"/>
                    </a:lnTo>
                    <a:lnTo>
                      <a:pt x="18044" y="57022"/>
                    </a:lnTo>
                    <a:lnTo>
                      <a:pt x="18185" y="56952"/>
                    </a:lnTo>
                    <a:lnTo>
                      <a:pt x="18397" y="56670"/>
                    </a:lnTo>
                    <a:lnTo>
                      <a:pt x="18608" y="56247"/>
                    </a:lnTo>
                    <a:lnTo>
                      <a:pt x="18819" y="55683"/>
                    </a:lnTo>
                    <a:lnTo>
                      <a:pt x="19172" y="54485"/>
                    </a:lnTo>
                    <a:lnTo>
                      <a:pt x="19313" y="53991"/>
                    </a:lnTo>
                    <a:lnTo>
                      <a:pt x="19454" y="53709"/>
                    </a:lnTo>
                    <a:lnTo>
                      <a:pt x="19383" y="54696"/>
                    </a:lnTo>
                    <a:lnTo>
                      <a:pt x="19313" y="55965"/>
                    </a:lnTo>
                    <a:lnTo>
                      <a:pt x="19383" y="56529"/>
                    </a:lnTo>
                    <a:lnTo>
                      <a:pt x="19524" y="57022"/>
                    </a:lnTo>
                    <a:lnTo>
                      <a:pt x="19665" y="57234"/>
                    </a:lnTo>
                    <a:lnTo>
                      <a:pt x="19806" y="57375"/>
                    </a:lnTo>
                    <a:lnTo>
                      <a:pt x="20018" y="57445"/>
                    </a:lnTo>
                    <a:lnTo>
                      <a:pt x="20229" y="57515"/>
                    </a:lnTo>
                    <a:lnTo>
                      <a:pt x="20441" y="57515"/>
                    </a:lnTo>
                    <a:lnTo>
                      <a:pt x="20582" y="57445"/>
                    </a:lnTo>
                    <a:lnTo>
                      <a:pt x="20723" y="57304"/>
                    </a:lnTo>
                    <a:lnTo>
                      <a:pt x="20793" y="57093"/>
                    </a:lnTo>
                    <a:lnTo>
                      <a:pt x="20863" y="56670"/>
                    </a:lnTo>
                    <a:lnTo>
                      <a:pt x="20793" y="56106"/>
                    </a:lnTo>
                    <a:lnTo>
                      <a:pt x="20652" y="55542"/>
                    </a:lnTo>
                    <a:lnTo>
                      <a:pt x="20793" y="55965"/>
                    </a:lnTo>
                    <a:lnTo>
                      <a:pt x="21075" y="56670"/>
                    </a:lnTo>
                    <a:lnTo>
                      <a:pt x="21427" y="57304"/>
                    </a:lnTo>
                    <a:lnTo>
                      <a:pt x="21780" y="57797"/>
                    </a:lnTo>
                    <a:lnTo>
                      <a:pt x="21921" y="57938"/>
                    </a:lnTo>
                    <a:lnTo>
                      <a:pt x="22132" y="58009"/>
                    </a:lnTo>
                    <a:lnTo>
                      <a:pt x="22344" y="58079"/>
                    </a:lnTo>
                    <a:lnTo>
                      <a:pt x="22626" y="58009"/>
                    </a:lnTo>
                    <a:lnTo>
                      <a:pt x="22767" y="57868"/>
                    </a:lnTo>
                    <a:lnTo>
                      <a:pt x="22907" y="57727"/>
                    </a:lnTo>
                    <a:lnTo>
                      <a:pt x="22978" y="57515"/>
                    </a:lnTo>
                    <a:lnTo>
                      <a:pt x="22978" y="57304"/>
                    </a:lnTo>
                    <a:lnTo>
                      <a:pt x="22907" y="56811"/>
                    </a:lnTo>
                    <a:lnTo>
                      <a:pt x="22696" y="56247"/>
                    </a:lnTo>
                    <a:lnTo>
                      <a:pt x="22414" y="55683"/>
                    </a:lnTo>
                    <a:lnTo>
                      <a:pt x="22062" y="55189"/>
                    </a:lnTo>
                    <a:lnTo>
                      <a:pt x="21568" y="54344"/>
                    </a:lnTo>
                    <a:lnTo>
                      <a:pt x="22626" y="54837"/>
                    </a:lnTo>
                    <a:lnTo>
                      <a:pt x="23330" y="55049"/>
                    </a:lnTo>
                    <a:lnTo>
                      <a:pt x="23894" y="55049"/>
                    </a:lnTo>
                    <a:lnTo>
                      <a:pt x="23894" y="54908"/>
                    </a:lnTo>
                    <a:lnTo>
                      <a:pt x="23894" y="54767"/>
                    </a:lnTo>
                    <a:lnTo>
                      <a:pt x="23824" y="54626"/>
                    </a:lnTo>
                    <a:lnTo>
                      <a:pt x="23471" y="54132"/>
                    </a:lnTo>
                    <a:lnTo>
                      <a:pt x="22907" y="53568"/>
                    </a:lnTo>
                    <a:lnTo>
                      <a:pt x="22132" y="52864"/>
                    </a:lnTo>
                    <a:lnTo>
                      <a:pt x="21639" y="52370"/>
                    </a:lnTo>
                    <a:lnTo>
                      <a:pt x="21286" y="51947"/>
                    </a:lnTo>
                    <a:lnTo>
                      <a:pt x="21075" y="51454"/>
                    </a:lnTo>
                    <a:lnTo>
                      <a:pt x="20934" y="51031"/>
                    </a:lnTo>
                    <a:lnTo>
                      <a:pt x="20934" y="50538"/>
                    </a:lnTo>
                    <a:lnTo>
                      <a:pt x="20863" y="49974"/>
                    </a:lnTo>
                    <a:lnTo>
                      <a:pt x="20863" y="48564"/>
                    </a:lnTo>
                    <a:lnTo>
                      <a:pt x="20793" y="47013"/>
                    </a:lnTo>
                    <a:lnTo>
                      <a:pt x="20652" y="45463"/>
                    </a:lnTo>
                    <a:lnTo>
                      <a:pt x="20441" y="43912"/>
                    </a:lnTo>
                    <a:lnTo>
                      <a:pt x="20159" y="42361"/>
                    </a:lnTo>
                    <a:lnTo>
                      <a:pt x="20159" y="42361"/>
                    </a:lnTo>
                    <a:lnTo>
                      <a:pt x="20652" y="42502"/>
                    </a:lnTo>
                    <a:lnTo>
                      <a:pt x="21004" y="42714"/>
                    </a:lnTo>
                    <a:lnTo>
                      <a:pt x="21216" y="42925"/>
                    </a:lnTo>
                    <a:lnTo>
                      <a:pt x="21357" y="43137"/>
                    </a:lnTo>
                    <a:lnTo>
                      <a:pt x="21568" y="43348"/>
                    </a:lnTo>
                    <a:lnTo>
                      <a:pt x="21780" y="43489"/>
                    </a:lnTo>
                    <a:lnTo>
                      <a:pt x="22132" y="43630"/>
                    </a:lnTo>
                    <a:lnTo>
                      <a:pt x="22626" y="43701"/>
                    </a:lnTo>
                    <a:lnTo>
                      <a:pt x="22414" y="45181"/>
                    </a:lnTo>
                    <a:lnTo>
                      <a:pt x="22344" y="45886"/>
                    </a:lnTo>
                    <a:lnTo>
                      <a:pt x="22344" y="46308"/>
                    </a:lnTo>
                    <a:lnTo>
                      <a:pt x="22414" y="46661"/>
                    </a:lnTo>
                    <a:lnTo>
                      <a:pt x="23048" y="45604"/>
                    </a:lnTo>
                    <a:lnTo>
                      <a:pt x="23683" y="44335"/>
                    </a:lnTo>
                    <a:lnTo>
                      <a:pt x="24176" y="44828"/>
                    </a:lnTo>
                    <a:lnTo>
                      <a:pt x="24599" y="45392"/>
                    </a:lnTo>
                    <a:lnTo>
                      <a:pt x="25022" y="45956"/>
                    </a:lnTo>
                    <a:lnTo>
                      <a:pt x="25445" y="46520"/>
                    </a:lnTo>
                    <a:lnTo>
                      <a:pt x="25092" y="46520"/>
                    </a:lnTo>
                    <a:lnTo>
                      <a:pt x="24881" y="46590"/>
                    </a:lnTo>
                    <a:lnTo>
                      <a:pt x="24740" y="46731"/>
                    </a:lnTo>
                    <a:lnTo>
                      <a:pt x="24458" y="47084"/>
                    </a:lnTo>
                    <a:lnTo>
                      <a:pt x="24176" y="47577"/>
                    </a:lnTo>
                    <a:lnTo>
                      <a:pt x="23965" y="48071"/>
                    </a:lnTo>
                    <a:lnTo>
                      <a:pt x="23965" y="48493"/>
                    </a:lnTo>
                    <a:lnTo>
                      <a:pt x="23965" y="48634"/>
                    </a:lnTo>
                    <a:lnTo>
                      <a:pt x="24035" y="48705"/>
                    </a:lnTo>
                    <a:lnTo>
                      <a:pt x="24106" y="48775"/>
                    </a:lnTo>
                    <a:lnTo>
                      <a:pt x="24247" y="48775"/>
                    </a:lnTo>
                    <a:lnTo>
                      <a:pt x="24458" y="48705"/>
                    </a:lnTo>
                    <a:lnTo>
                      <a:pt x="24599" y="48493"/>
                    </a:lnTo>
                    <a:lnTo>
                      <a:pt x="25022" y="47930"/>
                    </a:lnTo>
                    <a:lnTo>
                      <a:pt x="25374" y="47295"/>
                    </a:lnTo>
                    <a:lnTo>
                      <a:pt x="25515" y="46802"/>
                    </a:lnTo>
                    <a:lnTo>
                      <a:pt x="25656" y="47013"/>
                    </a:lnTo>
                    <a:lnTo>
                      <a:pt x="25656" y="47225"/>
                    </a:lnTo>
                    <a:lnTo>
                      <a:pt x="25656" y="47648"/>
                    </a:lnTo>
                    <a:lnTo>
                      <a:pt x="25586" y="48071"/>
                    </a:lnTo>
                    <a:lnTo>
                      <a:pt x="25374" y="48493"/>
                    </a:lnTo>
                    <a:lnTo>
                      <a:pt x="25304" y="48916"/>
                    </a:lnTo>
                    <a:lnTo>
                      <a:pt x="25233" y="49269"/>
                    </a:lnTo>
                    <a:lnTo>
                      <a:pt x="25233" y="49621"/>
                    </a:lnTo>
                    <a:lnTo>
                      <a:pt x="25374" y="49833"/>
                    </a:lnTo>
                    <a:lnTo>
                      <a:pt x="25515" y="49974"/>
                    </a:lnTo>
                    <a:lnTo>
                      <a:pt x="25656" y="50044"/>
                    </a:lnTo>
                    <a:lnTo>
                      <a:pt x="25868" y="50115"/>
                    </a:lnTo>
                    <a:lnTo>
                      <a:pt x="25938" y="50115"/>
                    </a:lnTo>
                    <a:lnTo>
                      <a:pt x="26079" y="50044"/>
                    </a:lnTo>
                    <a:lnTo>
                      <a:pt x="26291" y="49833"/>
                    </a:lnTo>
                    <a:lnTo>
                      <a:pt x="26432" y="49410"/>
                    </a:lnTo>
                    <a:lnTo>
                      <a:pt x="26643" y="48564"/>
                    </a:lnTo>
                    <a:lnTo>
                      <a:pt x="26784" y="48212"/>
                    </a:lnTo>
                    <a:lnTo>
                      <a:pt x="26925" y="48071"/>
                    </a:lnTo>
                    <a:lnTo>
                      <a:pt x="27137" y="48775"/>
                    </a:lnTo>
                    <a:lnTo>
                      <a:pt x="27559" y="49903"/>
                    </a:lnTo>
                    <a:lnTo>
                      <a:pt x="27771" y="50326"/>
                    </a:lnTo>
                    <a:lnTo>
                      <a:pt x="27912" y="50467"/>
                    </a:lnTo>
                    <a:lnTo>
                      <a:pt x="28053" y="50608"/>
                    </a:lnTo>
                    <a:lnTo>
                      <a:pt x="28123" y="50608"/>
                    </a:lnTo>
                    <a:lnTo>
                      <a:pt x="28264" y="50538"/>
                    </a:lnTo>
                    <a:lnTo>
                      <a:pt x="28335" y="50326"/>
                    </a:lnTo>
                    <a:lnTo>
                      <a:pt x="28476" y="50044"/>
                    </a:lnTo>
                    <a:lnTo>
                      <a:pt x="28476" y="49692"/>
                    </a:lnTo>
                    <a:lnTo>
                      <a:pt x="28335" y="49410"/>
                    </a:lnTo>
                    <a:lnTo>
                      <a:pt x="28123" y="48987"/>
                    </a:lnTo>
                    <a:lnTo>
                      <a:pt x="27912" y="48634"/>
                    </a:lnTo>
                    <a:lnTo>
                      <a:pt x="27348" y="47930"/>
                    </a:lnTo>
                    <a:lnTo>
                      <a:pt x="27137" y="47577"/>
                    </a:lnTo>
                    <a:lnTo>
                      <a:pt x="26996" y="47295"/>
                    </a:lnTo>
                    <a:lnTo>
                      <a:pt x="26996" y="47295"/>
                    </a:lnTo>
                    <a:lnTo>
                      <a:pt x="27841" y="48071"/>
                    </a:lnTo>
                    <a:lnTo>
                      <a:pt x="28335" y="48493"/>
                    </a:lnTo>
                    <a:lnTo>
                      <a:pt x="28828" y="48916"/>
                    </a:lnTo>
                    <a:lnTo>
                      <a:pt x="29251" y="49198"/>
                    </a:lnTo>
                    <a:lnTo>
                      <a:pt x="29533" y="49198"/>
                    </a:lnTo>
                    <a:lnTo>
                      <a:pt x="29533" y="48987"/>
                    </a:lnTo>
                    <a:lnTo>
                      <a:pt x="29533" y="48775"/>
                    </a:lnTo>
                    <a:lnTo>
                      <a:pt x="29251" y="47859"/>
                    </a:lnTo>
                    <a:lnTo>
                      <a:pt x="29040" y="47507"/>
                    </a:lnTo>
                    <a:lnTo>
                      <a:pt x="28828" y="47295"/>
                    </a:lnTo>
                    <a:lnTo>
                      <a:pt x="28546" y="47084"/>
                    </a:lnTo>
                    <a:lnTo>
                      <a:pt x="28194" y="46872"/>
                    </a:lnTo>
                    <a:lnTo>
                      <a:pt x="27559" y="46590"/>
                    </a:lnTo>
                    <a:lnTo>
                      <a:pt x="27207" y="46449"/>
                    </a:lnTo>
                    <a:lnTo>
                      <a:pt x="26925" y="46308"/>
                    </a:lnTo>
                    <a:lnTo>
                      <a:pt x="26361" y="45745"/>
                    </a:lnTo>
                    <a:lnTo>
                      <a:pt x="25797" y="45040"/>
                    </a:lnTo>
                    <a:lnTo>
                      <a:pt x="25233" y="44335"/>
                    </a:lnTo>
                    <a:lnTo>
                      <a:pt x="24599" y="43701"/>
                    </a:lnTo>
                    <a:lnTo>
                      <a:pt x="25586" y="43842"/>
                    </a:lnTo>
                    <a:lnTo>
                      <a:pt x="26996" y="44053"/>
                    </a:lnTo>
                    <a:lnTo>
                      <a:pt x="28264" y="44053"/>
                    </a:lnTo>
                    <a:lnTo>
                      <a:pt x="28687" y="43982"/>
                    </a:lnTo>
                    <a:lnTo>
                      <a:pt x="28828" y="43912"/>
                    </a:lnTo>
                    <a:lnTo>
                      <a:pt x="28899" y="43771"/>
                    </a:lnTo>
                    <a:lnTo>
                      <a:pt x="28899" y="43630"/>
                    </a:lnTo>
                    <a:lnTo>
                      <a:pt x="28828" y="43489"/>
                    </a:lnTo>
                    <a:lnTo>
                      <a:pt x="28617" y="43278"/>
                    </a:lnTo>
                    <a:lnTo>
                      <a:pt x="28405" y="43137"/>
                    </a:lnTo>
                    <a:lnTo>
                      <a:pt x="27700" y="42925"/>
                    </a:lnTo>
                    <a:lnTo>
                      <a:pt x="26996" y="42714"/>
                    </a:lnTo>
                    <a:lnTo>
                      <a:pt x="25374" y="42432"/>
                    </a:lnTo>
                    <a:lnTo>
                      <a:pt x="24388" y="42361"/>
                    </a:lnTo>
                    <a:lnTo>
                      <a:pt x="23048" y="42220"/>
                    </a:lnTo>
                    <a:lnTo>
                      <a:pt x="22414" y="42150"/>
                    </a:lnTo>
                    <a:lnTo>
                      <a:pt x="21850" y="42079"/>
                    </a:lnTo>
                    <a:lnTo>
                      <a:pt x="21216" y="41938"/>
                    </a:lnTo>
                    <a:lnTo>
                      <a:pt x="20723" y="41727"/>
                    </a:lnTo>
                    <a:lnTo>
                      <a:pt x="20300" y="41375"/>
                    </a:lnTo>
                    <a:lnTo>
                      <a:pt x="19877" y="40952"/>
                    </a:lnTo>
                    <a:lnTo>
                      <a:pt x="19524" y="40176"/>
                    </a:lnTo>
                    <a:lnTo>
                      <a:pt x="19172" y="39260"/>
                    </a:lnTo>
                    <a:lnTo>
                      <a:pt x="18890" y="38273"/>
                    </a:lnTo>
                    <a:lnTo>
                      <a:pt x="18678" y="37216"/>
                    </a:lnTo>
                    <a:lnTo>
                      <a:pt x="18185" y="35172"/>
                    </a:lnTo>
                    <a:lnTo>
                      <a:pt x="17974" y="34185"/>
                    </a:lnTo>
                    <a:lnTo>
                      <a:pt x="17692" y="33339"/>
                    </a:lnTo>
                    <a:lnTo>
                      <a:pt x="18185" y="33410"/>
                    </a:lnTo>
                    <a:lnTo>
                      <a:pt x="18678" y="33621"/>
                    </a:lnTo>
                    <a:lnTo>
                      <a:pt x="19101" y="33903"/>
                    </a:lnTo>
                    <a:lnTo>
                      <a:pt x="19454" y="34256"/>
                    </a:lnTo>
                    <a:lnTo>
                      <a:pt x="20229" y="35101"/>
                    </a:lnTo>
                    <a:lnTo>
                      <a:pt x="20582" y="35524"/>
                    </a:lnTo>
                    <a:lnTo>
                      <a:pt x="21004" y="35947"/>
                    </a:lnTo>
                    <a:lnTo>
                      <a:pt x="21780" y="36723"/>
                    </a:lnTo>
                    <a:lnTo>
                      <a:pt x="22344" y="37286"/>
                    </a:lnTo>
                    <a:lnTo>
                      <a:pt x="22978" y="37780"/>
                    </a:lnTo>
                    <a:lnTo>
                      <a:pt x="23542" y="38203"/>
                    </a:lnTo>
                    <a:lnTo>
                      <a:pt x="24176" y="38485"/>
                    </a:lnTo>
                    <a:lnTo>
                      <a:pt x="24388" y="38555"/>
                    </a:lnTo>
                    <a:lnTo>
                      <a:pt x="24670" y="38555"/>
                    </a:lnTo>
                    <a:lnTo>
                      <a:pt x="24881" y="38485"/>
                    </a:lnTo>
                    <a:lnTo>
                      <a:pt x="25092" y="38344"/>
                    </a:lnTo>
                    <a:lnTo>
                      <a:pt x="25022" y="38767"/>
                    </a:lnTo>
                    <a:lnTo>
                      <a:pt x="25092" y="39119"/>
                    </a:lnTo>
                    <a:lnTo>
                      <a:pt x="25304" y="39260"/>
                    </a:lnTo>
                    <a:lnTo>
                      <a:pt x="25515" y="39331"/>
                    </a:lnTo>
                    <a:lnTo>
                      <a:pt x="25727" y="39260"/>
                    </a:lnTo>
                    <a:lnTo>
                      <a:pt x="25868" y="38978"/>
                    </a:lnTo>
                    <a:lnTo>
                      <a:pt x="26009" y="38555"/>
                    </a:lnTo>
                    <a:lnTo>
                      <a:pt x="26009" y="37921"/>
                    </a:lnTo>
                    <a:lnTo>
                      <a:pt x="26291" y="38344"/>
                    </a:lnTo>
                    <a:lnTo>
                      <a:pt x="26855" y="38978"/>
                    </a:lnTo>
                    <a:lnTo>
                      <a:pt x="27137" y="39260"/>
                    </a:lnTo>
                    <a:lnTo>
                      <a:pt x="27418" y="39401"/>
                    </a:lnTo>
                    <a:lnTo>
                      <a:pt x="27559" y="39401"/>
                    </a:lnTo>
                    <a:lnTo>
                      <a:pt x="27630" y="39331"/>
                    </a:lnTo>
                    <a:lnTo>
                      <a:pt x="27700" y="39260"/>
                    </a:lnTo>
                    <a:lnTo>
                      <a:pt x="27771" y="39049"/>
                    </a:lnTo>
                    <a:lnTo>
                      <a:pt x="27771" y="38837"/>
                    </a:lnTo>
                    <a:lnTo>
                      <a:pt x="27771" y="38696"/>
                    </a:lnTo>
                    <a:lnTo>
                      <a:pt x="27630" y="38414"/>
                    </a:lnTo>
                    <a:lnTo>
                      <a:pt x="27348" y="38132"/>
                    </a:lnTo>
                    <a:lnTo>
                      <a:pt x="27066" y="37921"/>
                    </a:lnTo>
                    <a:lnTo>
                      <a:pt x="26784" y="37709"/>
                    </a:lnTo>
                    <a:lnTo>
                      <a:pt x="26502" y="37498"/>
                    </a:lnTo>
                    <a:lnTo>
                      <a:pt x="26432" y="37216"/>
                    </a:lnTo>
                    <a:lnTo>
                      <a:pt x="26361" y="37075"/>
                    </a:lnTo>
                    <a:lnTo>
                      <a:pt x="26432" y="36864"/>
                    </a:lnTo>
                    <a:lnTo>
                      <a:pt x="26996" y="37286"/>
                    </a:lnTo>
                    <a:lnTo>
                      <a:pt x="27489" y="37568"/>
                    </a:lnTo>
                    <a:lnTo>
                      <a:pt x="27982" y="37780"/>
                    </a:lnTo>
                    <a:lnTo>
                      <a:pt x="28476" y="37921"/>
                    </a:lnTo>
                    <a:lnTo>
                      <a:pt x="28899" y="37991"/>
                    </a:lnTo>
                    <a:lnTo>
                      <a:pt x="29110" y="37991"/>
                    </a:lnTo>
                    <a:lnTo>
                      <a:pt x="29322" y="37921"/>
                    </a:lnTo>
                    <a:lnTo>
                      <a:pt x="29462" y="37850"/>
                    </a:lnTo>
                    <a:lnTo>
                      <a:pt x="29603" y="37709"/>
                    </a:lnTo>
                    <a:lnTo>
                      <a:pt x="29674" y="37498"/>
                    </a:lnTo>
                    <a:lnTo>
                      <a:pt x="29674" y="37357"/>
                    </a:lnTo>
                    <a:lnTo>
                      <a:pt x="29603" y="37216"/>
                    </a:lnTo>
                    <a:lnTo>
                      <a:pt x="29462" y="37075"/>
                    </a:lnTo>
                    <a:lnTo>
                      <a:pt x="29110" y="36793"/>
                    </a:lnTo>
                    <a:lnTo>
                      <a:pt x="28617" y="36652"/>
                    </a:lnTo>
                    <a:lnTo>
                      <a:pt x="27489" y="36441"/>
                    </a:lnTo>
                    <a:lnTo>
                      <a:pt x="26714" y="36229"/>
                    </a:lnTo>
                    <a:lnTo>
                      <a:pt x="27277" y="36229"/>
                    </a:lnTo>
                    <a:lnTo>
                      <a:pt x="28194" y="36159"/>
                    </a:lnTo>
                    <a:lnTo>
                      <a:pt x="29040" y="36018"/>
                    </a:lnTo>
                    <a:lnTo>
                      <a:pt x="29322" y="35877"/>
                    </a:lnTo>
                    <a:lnTo>
                      <a:pt x="29533" y="35736"/>
                    </a:lnTo>
                    <a:lnTo>
                      <a:pt x="29744" y="35313"/>
                    </a:lnTo>
                    <a:lnTo>
                      <a:pt x="29815" y="35031"/>
                    </a:lnTo>
                    <a:lnTo>
                      <a:pt x="29885" y="34820"/>
                    </a:lnTo>
                    <a:lnTo>
                      <a:pt x="29815" y="34608"/>
                    </a:lnTo>
                    <a:lnTo>
                      <a:pt x="29744" y="34467"/>
                    </a:lnTo>
                    <a:lnTo>
                      <a:pt x="29462" y="34397"/>
                    </a:lnTo>
                    <a:lnTo>
                      <a:pt x="29110" y="34397"/>
                    </a:lnTo>
                    <a:lnTo>
                      <a:pt x="28335" y="34679"/>
                    </a:lnTo>
                    <a:lnTo>
                      <a:pt x="27066" y="35101"/>
                    </a:lnTo>
                    <a:lnTo>
                      <a:pt x="26432" y="35383"/>
                    </a:lnTo>
                    <a:lnTo>
                      <a:pt x="26009" y="35665"/>
                    </a:lnTo>
                    <a:lnTo>
                      <a:pt x="25868" y="35806"/>
                    </a:lnTo>
                    <a:lnTo>
                      <a:pt x="25797" y="35877"/>
                    </a:lnTo>
                    <a:lnTo>
                      <a:pt x="25797" y="36008"/>
                    </a:lnTo>
                    <a:lnTo>
                      <a:pt x="25797" y="36008"/>
                    </a:lnTo>
                    <a:lnTo>
                      <a:pt x="24952" y="35524"/>
                    </a:lnTo>
                    <a:lnTo>
                      <a:pt x="23965" y="34890"/>
                    </a:lnTo>
                    <a:lnTo>
                      <a:pt x="22978" y="34185"/>
                    </a:lnTo>
                    <a:lnTo>
                      <a:pt x="21991" y="33621"/>
                    </a:lnTo>
                    <a:lnTo>
                      <a:pt x="23260" y="33621"/>
                    </a:lnTo>
                    <a:lnTo>
                      <a:pt x="24106" y="33692"/>
                    </a:lnTo>
                    <a:lnTo>
                      <a:pt x="24952" y="33692"/>
                    </a:lnTo>
                    <a:lnTo>
                      <a:pt x="25727" y="33621"/>
                    </a:lnTo>
                    <a:lnTo>
                      <a:pt x="26079" y="33551"/>
                    </a:lnTo>
                    <a:lnTo>
                      <a:pt x="26432" y="33480"/>
                    </a:lnTo>
                    <a:lnTo>
                      <a:pt x="26643" y="33339"/>
                    </a:lnTo>
                    <a:lnTo>
                      <a:pt x="26855" y="33198"/>
                    </a:lnTo>
                    <a:lnTo>
                      <a:pt x="26996" y="32916"/>
                    </a:lnTo>
                    <a:lnTo>
                      <a:pt x="26996" y="32705"/>
                    </a:lnTo>
                    <a:lnTo>
                      <a:pt x="26925" y="32423"/>
                    </a:lnTo>
                    <a:lnTo>
                      <a:pt x="26784" y="32282"/>
                    </a:lnTo>
                    <a:lnTo>
                      <a:pt x="26502" y="32141"/>
                    </a:lnTo>
                    <a:lnTo>
                      <a:pt x="25233" y="32141"/>
                    </a:lnTo>
                    <a:lnTo>
                      <a:pt x="24247" y="32353"/>
                    </a:lnTo>
                    <a:lnTo>
                      <a:pt x="22203" y="32775"/>
                    </a:lnTo>
                    <a:lnTo>
                      <a:pt x="21427" y="32987"/>
                    </a:lnTo>
                    <a:lnTo>
                      <a:pt x="20934" y="33057"/>
                    </a:lnTo>
                    <a:lnTo>
                      <a:pt x="19172" y="32775"/>
                    </a:lnTo>
                    <a:lnTo>
                      <a:pt x="17903" y="32634"/>
                    </a:lnTo>
                    <a:lnTo>
                      <a:pt x="17480" y="32564"/>
                    </a:lnTo>
                    <a:lnTo>
                      <a:pt x="17410" y="32564"/>
                    </a:lnTo>
                    <a:lnTo>
                      <a:pt x="17410" y="32634"/>
                    </a:lnTo>
                    <a:lnTo>
                      <a:pt x="17269" y="32423"/>
                    </a:lnTo>
                    <a:lnTo>
                      <a:pt x="17057" y="32141"/>
                    </a:lnTo>
                    <a:lnTo>
                      <a:pt x="16775" y="31295"/>
                    </a:lnTo>
                    <a:lnTo>
                      <a:pt x="16493" y="30449"/>
                    </a:lnTo>
                    <a:lnTo>
                      <a:pt x="16212" y="29745"/>
                    </a:lnTo>
                    <a:lnTo>
                      <a:pt x="15225" y="27630"/>
                    </a:lnTo>
                    <a:lnTo>
                      <a:pt x="14097" y="25586"/>
                    </a:lnTo>
                    <a:lnTo>
                      <a:pt x="12899" y="23542"/>
                    </a:lnTo>
                    <a:lnTo>
                      <a:pt x="11630" y="21568"/>
                    </a:lnTo>
                    <a:lnTo>
                      <a:pt x="14379" y="21568"/>
                    </a:lnTo>
                    <a:lnTo>
                      <a:pt x="14802" y="21639"/>
                    </a:lnTo>
                    <a:lnTo>
                      <a:pt x="15154" y="21850"/>
                    </a:lnTo>
                    <a:lnTo>
                      <a:pt x="15366" y="21991"/>
                    </a:lnTo>
                    <a:lnTo>
                      <a:pt x="15577" y="22203"/>
                    </a:lnTo>
                    <a:lnTo>
                      <a:pt x="15930" y="22767"/>
                    </a:lnTo>
                    <a:lnTo>
                      <a:pt x="16282" y="23472"/>
                    </a:lnTo>
                    <a:lnTo>
                      <a:pt x="16564" y="24176"/>
                    </a:lnTo>
                    <a:lnTo>
                      <a:pt x="16846" y="24952"/>
                    </a:lnTo>
                    <a:lnTo>
                      <a:pt x="17198" y="25586"/>
                    </a:lnTo>
                    <a:lnTo>
                      <a:pt x="17551" y="26079"/>
                    </a:lnTo>
                    <a:lnTo>
                      <a:pt x="17762" y="26291"/>
                    </a:lnTo>
                    <a:lnTo>
                      <a:pt x="17974" y="26432"/>
                    </a:lnTo>
                    <a:lnTo>
                      <a:pt x="18397" y="26502"/>
                    </a:lnTo>
                    <a:lnTo>
                      <a:pt x="18608" y="26502"/>
                    </a:lnTo>
                    <a:lnTo>
                      <a:pt x="18749" y="26432"/>
                    </a:lnTo>
                    <a:lnTo>
                      <a:pt x="18819" y="26220"/>
                    </a:lnTo>
                    <a:lnTo>
                      <a:pt x="18749" y="25938"/>
                    </a:lnTo>
                    <a:lnTo>
                      <a:pt x="18608" y="25586"/>
                    </a:lnTo>
                    <a:lnTo>
                      <a:pt x="18115" y="24740"/>
                    </a:lnTo>
                    <a:lnTo>
                      <a:pt x="17480" y="23894"/>
                    </a:lnTo>
                    <a:lnTo>
                      <a:pt x="16775" y="23049"/>
                    </a:lnTo>
                    <a:lnTo>
                      <a:pt x="16141" y="22344"/>
                    </a:lnTo>
                    <a:lnTo>
                      <a:pt x="15789" y="21991"/>
                    </a:lnTo>
                    <a:lnTo>
                      <a:pt x="16634" y="22203"/>
                    </a:lnTo>
                    <a:lnTo>
                      <a:pt x="17551" y="22485"/>
                    </a:lnTo>
                    <a:lnTo>
                      <a:pt x="18467" y="22908"/>
                    </a:lnTo>
                    <a:lnTo>
                      <a:pt x="18819" y="23190"/>
                    </a:lnTo>
                    <a:lnTo>
                      <a:pt x="19172" y="23401"/>
                    </a:lnTo>
                    <a:lnTo>
                      <a:pt x="19665" y="23965"/>
                    </a:lnTo>
                    <a:lnTo>
                      <a:pt x="19806" y="24176"/>
                    </a:lnTo>
                    <a:lnTo>
                      <a:pt x="19806" y="24388"/>
                    </a:lnTo>
                    <a:lnTo>
                      <a:pt x="19877" y="24599"/>
                    </a:lnTo>
                    <a:lnTo>
                      <a:pt x="20018" y="24881"/>
                    </a:lnTo>
                    <a:lnTo>
                      <a:pt x="20088" y="25375"/>
                    </a:lnTo>
                    <a:lnTo>
                      <a:pt x="20229" y="25938"/>
                    </a:lnTo>
                    <a:lnTo>
                      <a:pt x="20300" y="26220"/>
                    </a:lnTo>
                    <a:lnTo>
                      <a:pt x="20370" y="26502"/>
                    </a:lnTo>
                    <a:lnTo>
                      <a:pt x="20582" y="26643"/>
                    </a:lnTo>
                    <a:lnTo>
                      <a:pt x="20863" y="26784"/>
                    </a:lnTo>
                    <a:lnTo>
                      <a:pt x="21004" y="26714"/>
                    </a:lnTo>
                    <a:lnTo>
                      <a:pt x="21145" y="26714"/>
                    </a:lnTo>
                    <a:lnTo>
                      <a:pt x="21286" y="26573"/>
                    </a:lnTo>
                    <a:lnTo>
                      <a:pt x="21357" y="26502"/>
                    </a:lnTo>
                    <a:lnTo>
                      <a:pt x="21357" y="26220"/>
                    </a:lnTo>
                    <a:lnTo>
                      <a:pt x="21357" y="25868"/>
                    </a:lnTo>
                    <a:lnTo>
                      <a:pt x="21075" y="25163"/>
                    </a:lnTo>
                    <a:lnTo>
                      <a:pt x="20863" y="24670"/>
                    </a:lnTo>
                    <a:lnTo>
                      <a:pt x="21004" y="24811"/>
                    </a:lnTo>
                    <a:lnTo>
                      <a:pt x="21216" y="25022"/>
                    </a:lnTo>
                    <a:lnTo>
                      <a:pt x="21568" y="25657"/>
                    </a:lnTo>
                    <a:lnTo>
                      <a:pt x="21850" y="25938"/>
                    </a:lnTo>
                    <a:lnTo>
                      <a:pt x="22062" y="26079"/>
                    </a:lnTo>
                    <a:lnTo>
                      <a:pt x="22344" y="26220"/>
                    </a:lnTo>
                    <a:lnTo>
                      <a:pt x="22485" y="26150"/>
                    </a:lnTo>
                    <a:lnTo>
                      <a:pt x="22555" y="26079"/>
                    </a:lnTo>
                    <a:lnTo>
                      <a:pt x="22696" y="25938"/>
                    </a:lnTo>
                    <a:lnTo>
                      <a:pt x="22767" y="25868"/>
                    </a:lnTo>
                    <a:lnTo>
                      <a:pt x="22767" y="25727"/>
                    </a:lnTo>
                    <a:lnTo>
                      <a:pt x="22696" y="25657"/>
                    </a:lnTo>
                    <a:lnTo>
                      <a:pt x="22555" y="25445"/>
                    </a:lnTo>
                    <a:lnTo>
                      <a:pt x="22273" y="25234"/>
                    </a:lnTo>
                    <a:lnTo>
                      <a:pt x="21709" y="24811"/>
                    </a:lnTo>
                    <a:lnTo>
                      <a:pt x="21568" y="24599"/>
                    </a:lnTo>
                    <a:lnTo>
                      <a:pt x="21568" y="24529"/>
                    </a:lnTo>
                    <a:lnTo>
                      <a:pt x="21568" y="24388"/>
                    </a:lnTo>
                    <a:lnTo>
                      <a:pt x="21991" y="24670"/>
                    </a:lnTo>
                    <a:lnTo>
                      <a:pt x="22837" y="25093"/>
                    </a:lnTo>
                    <a:lnTo>
                      <a:pt x="23189" y="25234"/>
                    </a:lnTo>
                    <a:lnTo>
                      <a:pt x="23542" y="25234"/>
                    </a:lnTo>
                    <a:lnTo>
                      <a:pt x="23612" y="25163"/>
                    </a:lnTo>
                    <a:lnTo>
                      <a:pt x="23683" y="25093"/>
                    </a:lnTo>
                    <a:lnTo>
                      <a:pt x="23683" y="24881"/>
                    </a:lnTo>
                    <a:lnTo>
                      <a:pt x="23683" y="24670"/>
                    </a:lnTo>
                    <a:lnTo>
                      <a:pt x="23471" y="24317"/>
                    </a:lnTo>
                    <a:lnTo>
                      <a:pt x="23260" y="24106"/>
                    </a:lnTo>
                    <a:lnTo>
                      <a:pt x="22907" y="24035"/>
                    </a:lnTo>
                    <a:lnTo>
                      <a:pt x="22555" y="23965"/>
                    </a:lnTo>
                    <a:lnTo>
                      <a:pt x="21780" y="23965"/>
                    </a:lnTo>
                    <a:lnTo>
                      <a:pt x="21498" y="23894"/>
                    </a:lnTo>
                    <a:lnTo>
                      <a:pt x="21216" y="23753"/>
                    </a:lnTo>
                    <a:lnTo>
                      <a:pt x="22203" y="23472"/>
                    </a:lnTo>
                    <a:lnTo>
                      <a:pt x="22907" y="23260"/>
                    </a:lnTo>
                    <a:lnTo>
                      <a:pt x="23542" y="23049"/>
                    </a:lnTo>
                    <a:lnTo>
                      <a:pt x="24035" y="22767"/>
                    </a:lnTo>
                    <a:lnTo>
                      <a:pt x="24176" y="22626"/>
                    </a:lnTo>
                    <a:lnTo>
                      <a:pt x="24247" y="22555"/>
                    </a:lnTo>
                    <a:lnTo>
                      <a:pt x="24176" y="22414"/>
                    </a:lnTo>
                    <a:lnTo>
                      <a:pt x="23965" y="22344"/>
                    </a:lnTo>
                    <a:lnTo>
                      <a:pt x="23612" y="22273"/>
                    </a:lnTo>
                    <a:lnTo>
                      <a:pt x="23119" y="22203"/>
                    </a:lnTo>
                    <a:lnTo>
                      <a:pt x="22837" y="22203"/>
                    </a:lnTo>
                    <a:lnTo>
                      <a:pt x="22485" y="22344"/>
                    </a:lnTo>
                    <a:lnTo>
                      <a:pt x="22132" y="22555"/>
                    </a:lnTo>
                    <a:lnTo>
                      <a:pt x="21850" y="22767"/>
                    </a:lnTo>
                    <a:lnTo>
                      <a:pt x="21286" y="23190"/>
                    </a:lnTo>
                    <a:lnTo>
                      <a:pt x="21004" y="23331"/>
                    </a:lnTo>
                    <a:lnTo>
                      <a:pt x="20723" y="23331"/>
                    </a:lnTo>
                    <a:lnTo>
                      <a:pt x="20300" y="23260"/>
                    </a:lnTo>
                    <a:lnTo>
                      <a:pt x="19806" y="23049"/>
                    </a:lnTo>
                    <a:lnTo>
                      <a:pt x="18749" y="22485"/>
                    </a:lnTo>
                    <a:lnTo>
                      <a:pt x="17692" y="21921"/>
                    </a:lnTo>
                    <a:lnTo>
                      <a:pt x="17198" y="21639"/>
                    </a:lnTo>
                    <a:lnTo>
                      <a:pt x="16775" y="21498"/>
                    </a:lnTo>
                    <a:lnTo>
                      <a:pt x="17833" y="21568"/>
                    </a:lnTo>
                    <a:lnTo>
                      <a:pt x="19313" y="21639"/>
                    </a:lnTo>
                    <a:lnTo>
                      <a:pt x="20088" y="21568"/>
                    </a:lnTo>
                    <a:lnTo>
                      <a:pt x="20723" y="21498"/>
                    </a:lnTo>
                    <a:lnTo>
                      <a:pt x="20934" y="21357"/>
                    </a:lnTo>
                    <a:lnTo>
                      <a:pt x="21145" y="21216"/>
                    </a:lnTo>
                    <a:lnTo>
                      <a:pt x="21216" y="21075"/>
                    </a:lnTo>
                    <a:lnTo>
                      <a:pt x="21286" y="20864"/>
                    </a:lnTo>
                    <a:lnTo>
                      <a:pt x="21216" y="20582"/>
                    </a:lnTo>
                    <a:lnTo>
                      <a:pt x="21075" y="20441"/>
                    </a:lnTo>
                    <a:lnTo>
                      <a:pt x="20863" y="20300"/>
                    </a:lnTo>
                    <a:lnTo>
                      <a:pt x="20582" y="20159"/>
                    </a:lnTo>
                    <a:lnTo>
                      <a:pt x="19806" y="20088"/>
                    </a:lnTo>
                    <a:lnTo>
                      <a:pt x="18890" y="20159"/>
                    </a:lnTo>
                    <a:lnTo>
                      <a:pt x="17974" y="20229"/>
                    </a:lnTo>
                    <a:lnTo>
                      <a:pt x="17128" y="20370"/>
                    </a:lnTo>
                    <a:lnTo>
                      <a:pt x="16000" y="20582"/>
                    </a:lnTo>
                    <a:lnTo>
                      <a:pt x="14731" y="20864"/>
                    </a:lnTo>
                    <a:lnTo>
                      <a:pt x="13463" y="21075"/>
                    </a:lnTo>
                    <a:lnTo>
                      <a:pt x="12758" y="21146"/>
                    </a:lnTo>
                    <a:lnTo>
                      <a:pt x="12194" y="21146"/>
                    </a:lnTo>
                    <a:lnTo>
                      <a:pt x="11630" y="21005"/>
                    </a:lnTo>
                    <a:lnTo>
                      <a:pt x="11066" y="20723"/>
                    </a:lnTo>
                    <a:lnTo>
                      <a:pt x="10361" y="20159"/>
                    </a:lnTo>
                    <a:lnTo>
                      <a:pt x="9657" y="19383"/>
                    </a:lnTo>
                    <a:lnTo>
                      <a:pt x="8952" y="18538"/>
                    </a:lnTo>
                    <a:lnTo>
                      <a:pt x="8317" y="17621"/>
                    </a:lnTo>
                    <a:lnTo>
                      <a:pt x="6978" y="15718"/>
                    </a:lnTo>
                    <a:lnTo>
                      <a:pt x="6344" y="14872"/>
                    </a:lnTo>
                    <a:lnTo>
                      <a:pt x="5780" y="14097"/>
                    </a:lnTo>
                    <a:lnTo>
                      <a:pt x="5780" y="14097"/>
                    </a:lnTo>
                    <a:lnTo>
                      <a:pt x="6203" y="14168"/>
                    </a:lnTo>
                    <a:lnTo>
                      <a:pt x="6696" y="14238"/>
                    </a:lnTo>
                    <a:lnTo>
                      <a:pt x="7613" y="14238"/>
                    </a:lnTo>
                    <a:lnTo>
                      <a:pt x="8529" y="14309"/>
                    </a:lnTo>
                    <a:lnTo>
                      <a:pt x="8952" y="14379"/>
                    </a:lnTo>
                    <a:lnTo>
                      <a:pt x="9375" y="14450"/>
                    </a:lnTo>
                    <a:lnTo>
                      <a:pt x="9798" y="14731"/>
                    </a:lnTo>
                    <a:lnTo>
                      <a:pt x="10291" y="14943"/>
                    </a:lnTo>
                    <a:lnTo>
                      <a:pt x="11207" y="15648"/>
                    </a:lnTo>
                    <a:lnTo>
                      <a:pt x="12053" y="16282"/>
                    </a:lnTo>
                    <a:lnTo>
                      <a:pt x="12546" y="16564"/>
                    </a:lnTo>
                    <a:lnTo>
                      <a:pt x="13040" y="16846"/>
                    </a:lnTo>
                    <a:lnTo>
                      <a:pt x="13745" y="17128"/>
                    </a:lnTo>
                    <a:lnTo>
                      <a:pt x="14238" y="17339"/>
                    </a:lnTo>
                    <a:lnTo>
                      <a:pt x="14731" y="17410"/>
                    </a:lnTo>
                    <a:lnTo>
                      <a:pt x="15154" y="17480"/>
                    </a:lnTo>
                    <a:lnTo>
                      <a:pt x="15295" y="17410"/>
                    </a:lnTo>
                    <a:lnTo>
                      <a:pt x="15436" y="17339"/>
                    </a:lnTo>
                    <a:lnTo>
                      <a:pt x="15507" y="17198"/>
                    </a:lnTo>
                    <a:lnTo>
                      <a:pt x="15507" y="17057"/>
                    </a:lnTo>
                    <a:lnTo>
                      <a:pt x="15507" y="16846"/>
                    </a:lnTo>
                    <a:lnTo>
                      <a:pt x="15436" y="16564"/>
                    </a:lnTo>
                    <a:lnTo>
                      <a:pt x="15295" y="16353"/>
                    </a:lnTo>
                    <a:lnTo>
                      <a:pt x="15154" y="16212"/>
                    </a:lnTo>
                    <a:lnTo>
                      <a:pt x="14731" y="15930"/>
                    </a:lnTo>
                    <a:lnTo>
                      <a:pt x="14238" y="15648"/>
                    </a:lnTo>
                    <a:lnTo>
                      <a:pt x="13604" y="15436"/>
                    </a:lnTo>
                    <a:lnTo>
                      <a:pt x="12335" y="14943"/>
                    </a:lnTo>
                    <a:lnTo>
                      <a:pt x="11419" y="14591"/>
                    </a:lnTo>
                    <a:lnTo>
                      <a:pt x="14238" y="14802"/>
                    </a:lnTo>
                    <a:lnTo>
                      <a:pt x="14661" y="15577"/>
                    </a:lnTo>
                    <a:lnTo>
                      <a:pt x="15295" y="15930"/>
                    </a:lnTo>
                    <a:lnTo>
                      <a:pt x="16000" y="16353"/>
                    </a:lnTo>
                    <a:lnTo>
                      <a:pt x="16423" y="16494"/>
                    </a:lnTo>
                    <a:lnTo>
                      <a:pt x="16775" y="16635"/>
                    </a:lnTo>
                    <a:lnTo>
                      <a:pt x="17198" y="16635"/>
                    </a:lnTo>
                    <a:lnTo>
                      <a:pt x="17551" y="16564"/>
                    </a:lnTo>
                    <a:lnTo>
                      <a:pt x="18044" y="16423"/>
                    </a:lnTo>
                    <a:lnTo>
                      <a:pt x="18326" y="16212"/>
                    </a:lnTo>
                    <a:lnTo>
                      <a:pt x="18538" y="16071"/>
                    </a:lnTo>
                    <a:lnTo>
                      <a:pt x="18538" y="15930"/>
                    </a:lnTo>
                    <a:lnTo>
                      <a:pt x="18467" y="15859"/>
                    </a:lnTo>
                    <a:lnTo>
                      <a:pt x="18326" y="15718"/>
                    </a:lnTo>
                    <a:lnTo>
                      <a:pt x="17833" y="15577"/>
                    </a:lnTo>
                    <a:lnTo>
                      <a:pt x="16423" y="15225"/>
                    </a:lnTo>
                    <a:lnTo>
                      <a:pt x="15859" y="15013"/>
                    </a:lnTo>
                    <a:lnTo>
                      <a:pt x="15648" y="14943"/>
                    </a:lnTo>
                    <a:lnTo>
                      <a:pt x="15507" y="14802"/>
                    </a:lnTo>
                    <a:lnTo>
                      <a:pt x="16212" y="14802"/>
                    </a:lnTo>
                    <a:lnTo>
                      <a:pt x="16775" y="14731"/>
                    </a:lnTo>
                    <a:lnTo>
                      <a:pt x="17057" y="14591"/>
                    </a:lnTo>
                    <a:lnTo>
                      <a:pt x="17128" y="14520"/>
                    </a:lnTo>
                    <a:lnTo>
                      <a:pt x="17198" y="14379"/>
                    </a:lnTo>
                    <a:lnTo>
                      <a:pt x="17128" y="14309"/>
                    </a:lnTo>
                    <a:lnTo>
                      <a:pt x="17057" y="14168"/>
                    </a:lnTo>
                    <a:lnTo>
                      <a:pt x="16705" y="14027"/>
                    </a:lnTo>
                    <a:lnTo>
                      <a:pt x="16141" y="13886"/>
                    </a:lnTo>
                    <a:lnTo>
                      <a:pt x="15366" y="13815"/>
                    </a:lnTo>
                    <a:lnTo>
                      <a:pt x="15507" y="13674"/>
                    </a:lnTo>
                    <a:lnTo>
                      <a:pt x="15718" y="13533"/>
                    </a:lnTo>
                    <a:lnTo>
                      <a:pt x="16282" y="13181"/>
                    </a:lnTo>
                    <a:lnTo>
                      <a:pt x="16846" y="12969"/>
                    </a:lnTo>
                    <a:lnTo>
                      <a:pt x="17057" y="12899"/>
                    </a:lnTo>
                    <a:lnTo>
                      <a:pt x="17198" y="12899"/>
                    </a:lnTo>
                    <a:lnTo>
                      <a:pt x="16634" y="12617"/>
                    </a:lnTo>
                    <a:lnTo>
                      <a:pt x="16212" y="12546"/>
                    </a:lnTo>
                    <a:lnTo>
                      <a:pt x="15789" y="12687"/>
                    </a:lnTo>
                    <a:lnTo>
                      <a:pt x="15507" y="12828"/>
                    </a:lnTo>
                    <a:lnTo>
                      <a:pt x="14943" y="13392"/>
                    </a:lnTo>
                    <a:lnTo>
                      <a:pt x="14661" y="13604"/>
                    </a:lnTo>
                    <a:lnTo>
                      <a:pt x="14308" y="13745"/>
                    </a:lnTo>
                    <a:lnTo>
                      <a:pt x="13886" y="13815"/>
                    </a:lnTo>
                    <a:lnTo>
                      <a:pt x="13463" y="13886"/>
                    </a:lnTo>
                    <a:lnTo>
                      <a:pt x="12476" y="13815"/>
                    </a:lnTo>
                    <a:lnTo>
                      <a:pt x="11560" y="13745"/>
                    </a:lnTo>
                    <a:lnTo>
                      <a:pt x="10643" y="13674"/>
                    </a:lnTo>
                    <a:lnTo>
                      <a:pt x="11701" y="13251"/>
                    </a:lnTo>
                    <a:lnTo>
                      <a:pt x="12405" y="12969"/>
                    </a:lnTo>
                    <a:lnTo>
                      <a:pt x="13040" y="12687"/>
                    </a:lnTo>
                    <a:lnTo>
                      <a:pt x="13533" y="12335"/>
                    </a:lnTo>
                    <a:lnTo>
                      <a:pt x="13674" y="12124"/>
                    </a:lnTo>
                    <a:lnTo>
                      <a:pt x="13745" y="11983"/>
                    </a:lnTo>
                    <a:lnTo>
                      <a:pt x="13745" y="11771"/>
                    </a:lnTo>
                    <a:lnTo>
                      <a:pt x="13674" y="11560"/>
                    </a:lnTo>
                    <a:lnTo>
                      <a:pt x="13392" y="11348"/>
                    </a:lnTo>
                    <a:lnTo>
                      <a:pt x="13040" y="11207"/>
                    </a:lnTo>
                    <a:lnTo>
                      <a:pt x="12899" y="11137"/>
                    </a:lnTo>
                    <a:lnTo>
                      <a:pt x="12687" y="11137"/>
                    </a:lnTo>
                    <a:lnTo>
                      <a:pt x="12264" y="11348"/>
                    </a:lnTo>
                    <a:lnTo>
                      <a:pt x="11771" y="11701"/>
                    </a:lnTo>
                    <a:lnTo>
                      <a:pt x="11207" y="12194"/>
                    </a:lnTo>
                    <a:lnTo>
                      <a:pt x="10220" y="13110"/>
                    </a:lnTo>
                    <a:lnTo>
                      <a:pt x="9798" y="13463"/>
                    </a:lnTo>
                    <a:lnTo>
                      <a:pt x="9445" y="13604"/>
                    </a:lnTo>
                    <a:lnTo>
                      <a:pt x="8881" y="13745"/>
                    </a:lnTo>
                    <a:lnTo>
                      <a:pt x="7190" y="13745"/>
                    </a:lnTo>
                    <a:lnTo>
                      <a:pt x="6626" y="13674"/>
                    </a:lnTo>
                    <a:lnTo>
                      <a:pt x="6203" y="13533"/>
                    </a:lnTo>
                    <a:lnTo>
                      <a:pt x="5780" y="13392"/>
                    </a:lnTo>
                    <a:lnTo>
                      <a:pt x="5357" y="13181"/>
                    </a:lnTo>
                    <a:lnTo>
                      <a:pt x="5005" y="12969"/>
                    </a:lnTo>
                    <a:lnTo>
                      <a:pt x="4300" y="12335"/>
                    </a:lnTo>
                    <a:lnTo>
                      <a:pt x="3665" y="11630"/>
                    </a:lnTo>
                    <a:lnTo>
                      <a:pt x="3102" y="10784"/>
                    </a:lnTo>
                    <a:lnTo>
                      <a:pt x="2608" y="9868"/>
                    </a:lnTo>
                    <a:lnTo>
                      <a:pt x="2115" y="8952"/>
                    </a:lnTo>
                    <a:lnTo>
                      <a:pt x="1762" y="8035"/>
                    </a:lnTo>
                    <a:lnTo>
                      <a:pt x="1621" y="7542"/>
                    </a:lnTo>
                    <a:lnTo>
                      <a:pt x="1410" y="6485"/>
                    </a:lnTo>
                    <a:lnTo>
                      <a:pt x="987" y="3665"/>
                    </a:lnTo>
                    <a:lnTo>
                      <a:pt x="846" y="2256"/>
                    </a:lnTo>
                    <a:lnTo>
                      <a:pt x="776" y="1058"/>
                    </a:lnTo>
                    <a:lnTo>
                      <a:pt x="776" y="564"/>
                    </a:lnTo>
                    <a:lnTo>
                      <a:pt x="846" y="282"/>
                    </a:lnTo>
                    <a:lnTo>
                      <a:pt x="917" y="71"/>
                    </a:lnTo>
                    <a:lnTo>
                      <a:pt x="987" y="0"/>
                    </a:lnTo>
                    <a:close/>
                  </a:path>
                </a:pathLst>
              </a:custGeom>
              <a:solidFill>
                <a:srgbClr val="D9EAD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6" name="Shape 56"/>
              <p:cNvSpPr/>
              <p:nvPr/>
            </p:nvSpPr>
            <p:spPr>
              <a:xfrm>
                <a:off x="3501600" y="4357925"/>
                <a:ext cx="151575" cy="297825"/>
              </a:xfrm>
              <a:custGeom>
                <a:avLst/>
                <a:gdLst/>
                <a:ahLst/>
                <a:cxnLst/>
                <a:rect l="0" t="0" r="0" b="0"/>
                <a:pathLst>
                  <a:path w="6063" h="11913" extrusionOk="0">
                    <a:moveTo>
                      <a:pt x="4935" y="0"/>
                    </a:moveTo>
                    <a:lnTo>
                      <a:pt x="3737" y="1410"/>
                    </a:lnTo>
                    <a:lnTo>
                      <a:pt x="3314" y="2326"/>
                    </a:lnTo>
                    <a:lnTo>
                      <a:pt x="2891" y="3243"/>
                    </a:lnTo>
                    <a:lnTo>
                      <a:pt x="2609" y="4230"/>
                    </a:lnTo>
                    <a:lnTo>
                      <a:pt x="2397" y="5216"/>
                    </a:lnTo>
                    <a:lnTo>
                      <a:pt x="1833" y="6908"/>
                    </a:lnTo>
                    <a:lnTo>
                      <a:pt x="1270" y="8459"/>
                    </a:lnTo>
                    <a:lnTo>
                      <a:pt x="494" y="9939"/>
                    </a:lnTo>
                    <a:lnTo>
                      <a:pt x="142" y="10855"/>
                    </a:lnTo>
                    <a:lnTo>
                      <a:pt x="1" y="11137"/>
                    </a:lnTo>
                    <a:lnTo>
                      <a:pt x="71" y="11348"/>
                    </a:lnTo>
                    <a:lnTo>
                      <a:pt x="353" y="11419"/>
                    </a:lnTo>
                    <a:lnTo>
                      <a:pt x="635" y="11348"/>
                    </a:lnTo>
                    <a:lnTo>
                      <a:pt x="847" y="11137"/>
                    </a:lnTo>
                    <a:lnTo>
                      <a:pt x="988" y="10785"/>
                    </a:lnTo>
                    <a:lnTo>
                      <a:pt x="917" y="11207"/>
                    </a:lnTo>
                    <a:lnTo>
                      <a:pt x="917" y="11348"/>
                    </a:lnTo>
                    <a:lnTo>
                      <a:pt x="988" y="11419"/>
                    </a:lnTo>
                    <a:lnTo>
                      <a:pt x="1058" y="11489"/>
                    </a:lnTo>
                    <a:lnTo>
                      <a:pt x="1129" y="11489"/>
                    </a:lnTo>
                    <a:lnTo>
                      <a:pt x="1411" y="11348"/>
                    </a:lnTo>
                    <a:lnTo>
                      <a:pt x="1904" y="10996"/>
                    </a:lnTo>
                    <a:lnTo>
                      <a:pt x="2045" y="10855"/>
                    </a:lnTo>
                    <a:lnTo>
                      <a:pt x="2045" y="10714"/>
                    </a:lnTo>
                    <a:lnTo>
                      <a:pt x="2468" y="10503"/>
                    </a:lnTo>
                    <a:lnTo>
                      <a:pt x="2609" y="10503"/>
                    </a:lnTo>
                    <a:lnTo>
                      <a:pt x="2750" y="10573"/>
                    </a:lnTo>
                    <a:lnTo>
                      <a:pt x="2891" y="10644"/>
                    </a:lnTo>
                    <a:lnTo>
                      <a:pt x="2961" y="10785"/>
                    </a:lnTo>
                    <a:lnTo>
                      <a:pt x="3102" y="11278"/>
                    </a:lnTo>
                    <a:lnTo>
                      <a:pt x="3314" y="11630"/>
                    </a:lnTo>
                    <a:lnTo>
                      <a:pt x="3596" y="11842"/>
                    </a:lnTo>
                    <a:lnTo>
                      <a:pt x="3807" y="11912"/>
                    </a:lnTo>
                    <a:lnTo>
                      <a:pt x="4159" y="11771"/>
                    </a:lnTo>
                    <a:lnTo>
                      <a:pt x="4159" y="11630"/>
                    </a:lnTo>
                    <a:lnTo>
                      <a:pt x="4018" y="11278"/>
                    </a:lnTo>
                    <a:lnTo>
                      <a:pt x="3525" y="10503"/>
                    </a:lnTo>
                    <a:lnTo>
                      <a:pt x="3032" y="9586"/>
                    </a:lnTo>
                    <a:lnTo>
                      <a:pt x="2891" y="9234"/>
                    </a:lnTo>
                    <a:lnTo>
                      <a:pt x="2820" y="8881"/>
                    </a:lnTo>
                    <a:lnTo>
                      <a:pt x="3032" y="8952"/>
                    </a:lnTo>
                    <a:lnTo>
                      <a:pt x="3173" y="9022"/>
                    </a:lnTo>
                    <a:lnTo>
                      <a:pt x="3525" y="9304"/>
                    </a:lnTo>
                    <a:lnTo>
                      <a:pt x="3807" y="9727"/>
                    </a:lnTo>
                    <a:lnTo>
                      <a:pt x="4018" y="10150"/>
                    </a:lnTo>
                    <a:lnTo>
                      <a:pt x="4300" y="10644"/>
                    </a:lnTo>
                    <a:lnTo>
                      <a:pt x="4512" y="10996"/>
                    </a:lnTo>
                    <a:lnTo>
                      <a:pt x="4794" y="11207"/>
                    </a:lnTo>
                    <a:lnTo>
                      <a:pt x="4935" y="11278"/>
                    </a:lnTo>
                    <a:lnTo>
                      <a:pt x="5146" y="11278"/>
                    </a:lnTo>
                    <a:lnTo>
                      <a:pt x="5499" y="11137"/>
                    </a:lnTo>
                    <a:lnTo>
                      <a:pt x="5781" y="10926"/>
                    </a:lnTo>
                    <a:lnTo>
                      <a:pt x="5851" y="10714"/>
                    </a:lnTo>
                    <a:lnTo>
                      <a:pt x="5851" y="10362"/>
                    </a:lnTo>
                    <a:lnTo>
                      <a:pt x="5781" y="10080"/>
                    </a:lnTo>
                    <a:lnTo>
                      <a:pt x="5640" y="9727"/>
                    </a:lnTo>
                    <a:lnTo>
                      <a:pt x="5358" y="9163"/>
                    </a:lnTo>
                    <a:lnTo>
                      <a:pt x="5146" y="8881"/>
                    </a:lnTo>
                    <a:lnTo>
                      <a:pt x="4794" y="8600"/>
                    </a:lnTo>
                    <a:lnTo>
                      <a:pt x="4018" y="8106"/>
                    </a:lnTo>
                    <a:lnTo>
                      <a:pt x="3314" y="7754"/>
                    </a:lnTo>
                    <a:lnTo>
                      <a:pt x="3032" y="7613"/>
                    </a:lnTo>
                    <a:lnTo>
                      <a:pt x="2961" y="7472"/>
                    </a:lnTo>
                    <a:lnTo>
                      <a:pt x="2820" y="7049"/>
                    </a:lnTo>
                    <a:lnTo>
                      <a:pt x="2891" y="6485"/>
                    </a:lnTo>
                    <a:lnTo>
                      <a:pt x="3032" y="5851"/>
                    </a:lnTo>
                    <a:lnTo>
                      <a:pt x="3173" y="5146"/>
                    </a:lnTo>
                    <a:lnTo>
                      <a:pt x="3666" y="3807"/>
                    </a:lnTo>
                    <a:lnTo>
                      <a:pt x="4018" y="2820"/>
                    </a:lnTo>
                    <a:lnTo>
                      <a:pt x="4300" y="4018"/>
                    </a:lnTo>
                    <a:lnTo>
                      <a:pt x="4512" y="4793"/>
                    </a:lnTo>
                    <a:lnTo>
                      <a:pt x="4794" y="5569"/>
                    </a:lnTo>
                    <a:lnTo>
                      <a:pt x="5146" y="6203"/>
                    </a:lnTo>
                    <a:lnTo>
                      <a:pt x="5287" y="6344"/>
                    </a:lnTo>
                    <a:lnTo>
                      <a:pt x="5428" y="6485"/>
                    </a:lnTo>
                    <a:lnTo>
                      <a:pt x="5569" y="6485"/>
                    </a:lnTo>
                    <a:lnTo>
                      <a:pt x="5781" y="6344"/>
                    </a:lnTo>
                    <a:lnTo>
                      <a:pt x="5922" y="6062"/>
                    </a:lnTo>
                    <a:lnTo>
                      <a:pt x="6062" y="5639"/>
                    </a:lnTo>
                    <a:lnTo>
                      <a:pt x="6062" y="5428"/>
                    </a:lnTo>
                    <a:lnTo>
                      <a:pt x="5922" y="5075"/>
                    </a:lnTo>
                    <a:lnTo>
                      <a:pt x="5569" y="4159"/>
                    </a:lnTo>
                    <a:lnTo>
                      <a:pt x="5146" y="3313"/>
                    </a:lnTo>
                    <a:lnTo>
                      <a:pt x="4935" y="2679"/>
                    </a:lnTo>
                    <a:lnTo>
                      <a:pt x="4794" y="1974"/>
                    </a:lnTo>
                    <a:lnTo>
                      <a:pt x="4723" y="1340"/>
                    </a:lnTo>
                    <a:lnTo>
                      <a:pt x="4794" y="776"/>
                    </a:lnTo>
                    <a:lnTo>
                      <a:pt x="4935" y="0"/>
                    </a:lnTo>
                    <a:close/>
                  </a:path>
                </a:pathLst>
              </a:custGeom>
              <a:solidFill>
                <a:srgbClr val="D9EAD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7" name="Shape 57"/>
              <p:cNvSpPr/>
              <p:nvPr/>
            </p:nvSpPr>
            <p:spPr>
              <a:xfrm>
                <a:off x="3487525" y="4421350"/>
                <a:ext cx="82825" cy="112800"/>
              </a:xfrm>
              <a:custGeom>
                <a:avLst/>
                <a:gdLst/>
                <a:ahLst/>
                <a:cxnLst/>
                <a:rect l="0" t="0" r="0" b="0"/>
                <a:pathLst>
                  <a:path w="3313" h="4512" extrusionOk="0">
                    <a:moveTo>
                      <a:pt x="3031" y="1"/>
                    </a:moveTo>
                    <a:lnTo>
                      <a:pt x="2749" y="71"/>
                    </a:lnTo>
                    <a:lnTo>
                      <a:pt x="2326" y="353"/>
                    </a:lnTo>
                    <a:lnTo>
                      <a:pt x="1762" y="776"/>
                    </a:lnTo>
                    <a:lnTo>
                      <a:pt x="1269" y="1199"/>
                    </a:lnTo>
                    <a:lnTo>
                      <a:pt x="705" y="1833"/>
                    </a:lnTo>
                    <a:lnTo>
                      <a:pt x="282" y="2468"/>
                    </a:lnTo>
                    <a:lnTo>
                      <a:pt x="70" y="2750"/>
                    </a:lnTo>
                    <a:lnTo>
                      <a:pt x="0" y="3032"/>
                    </a:lnTo>
                    <a:lnTo>
                      <a:pt x="0" y="3596"/>
                    </a:lnTo>
                    <a:lnTo>
                      <a:pt x="70" y="3878"/>
                    </a:lnTo>
                    <a:lnTo>
                      <a:pt x="211" y="4230"/>
                    </a:lnTo>
                    <a:lnTo>
                      <a:pt x="352" y="4441"/>
                    </a:lnTo>
                    <a:lnTo>
                      <a:pt x="423" y="4512"/>
                    </a:lnTo>
                    <a:lnTo>
                      <a:pt x="634" y="4512"/>
                    </a:lnTo>
                    <a:lnTo>
                      <a:pt x="775" y="4371"/>
                    </a:lnTo>
                    <a:lnTo>
                      <a:pt x="987" y="4018"/>
                    </a:lnTo>
                    <a:lnTo>
                      <a:pt x="1903" y="2609"/>
                    </a:lnTo>
                    <a:lnTo>
                      <a:pt x="2467" y="1693"/>
                    </a:lnTo>
                    <a:lnTo>
                      <a:pt x="2960" y="917"/>
                    </a:lnTo>
                    <a:lnTo>
                      <a:pt x="3242" y="283"/>
                    </a:lnTo>
                    <a:lnTo>
                      <a:pt x="3313" y="71"/>
                    </a:lnTo>
                    <a:lnTo>
                      <a:pt x="3242" y="1"/>
                    </a:lnTo>
                    <a:close/>
                  </a:path>
                </a:pathLst>
              </a:custGeom>
              <a:solidFill>
                <a:srgbClr val="D9EAD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58" name="Shape 58"/>
              <p:cNvSpPr/>
              <p:nvPr/>
            </p:nvSpPr>
            <p:spPr>
              <a:xfrm>
                <a:off x="3621425" y="4657475"/>
                <a:ext cx="89900" cy="84625"/>
              </a:xfrm>
              <a:custGeom>
                <a:avLst/>
                <a:gdLst/>
                <a:ahLst/>
                <a:cxnLst/>
                <a:rect l="0" t="0" r="0" b="0"/>
                <a:pathLst>
                  <a:path w="3596" h="3385" extrusionOk="0">
                    <a:moveTo>
                      <a:pt x="3595" y="1"/>
                    </a:moveTo>
                    <a:lnTo>
                      <a:pt x="3102" y="71"/>
                    </a:lnTo>
                    <a:lnTo>
                      <a:pt x="2538" y="283"/>
                    </a:lnTo>
                    <a:lnTo>
                      <a:pt x="2045" y="565"/>
                    </a:lnTo>
                    <a:lnTo>
                      <a:pt x="1551" y="917"/>
                    </a:lnTo>
                    <a:lnTo>
                      <a:pt x="1058" y="1340"/>
                    </a:lnTo>
                    <a:lnTo>
                      <a:pt x="635" y="1763"/>
                    </a:lnTo>
                    <a:lnTo>
                      <a:pt x="353" y="2256"/>
                    </a:lnTo>
                    <a:lnTo>
                      <a:pt x="142" y="2679"/>
                    </a:lnTo>
                    <a:lnTo>
                      <a:pt x="1" y="2961"/>
                    </a:lnTo>
                    <a:lnTo>
                      <a:pt x="1" y="3173"/>
                    </a:lnTo>
                    <a:lnTo>
                      <a:pt x="1" y="3314"/>
                    </a:lnTo>
                    <a:lnTo>
                      <a:pt x="71" y="3384"/>
                    </a:lnTo>
                    <a:lnTo>
                      <a:pt x="353" y="3384"/>
                    </a:lnTo>
                    <a:lnTo>
                      <a:pt x="706" y="3173"/>
                    </a:lnTo>
                    <a:lnTo>
                      <a:pt x="1410" y="2609"/>
                    </a:lnTo>
                    <a:lnTo>
                      <a:pt x="1692" y="2397"/>
                    </a:lnTo>
                    <a:lnTo>
                      <a:pt x="2115" y="1904"/>
                    </a:lnTo>
                    <a:lnTo>
                      <a:pt x="2609" y="1058"/>
                    </a:lnTo>
                    <a:lnTo>
                      <a:pt x="3173" y="353"/>
                    </a:lnTo>
                    <a:lnTo>
                      <a:pt x="3384" y="142"/>
                    </a:lnTo>
                    <a:lnTo>
                      <a:pt x="3595" y="1"/>
                    </a:lnTo>
                    <a:close/>
                  </a:path>
                </a:pathLst>
              </a:custGeom>
              <a:solidFill>
                <a:srgbClr val="D9EAD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59" name="Shape 59"/>
            <p:cNvSpPr/>
            <p:nvPr/>
          </p:nvSpPr>
          <p:spPr>
            <a:xfrm>
              <a:off x="1660700" y="3957925"/>
              <a:ext cx="244950" cy="246725"/>
            </a:xfrm>
            <a:custGeom>
              <a:avLst/>
              <a:gdLst/>
              <a:ahLst/>
              <a:cxnLst/>
              <a:rect l="0" t="0" r="0" b="0"/>
              <a:pathLst>
                <a:path w="9798" h="9869" extrusionOk="0">
                  <a:moveTo>
                    <a:pt x="4582" y="635"/>
                  </a:moveTo>
                  <a:lnTo>
                    <a:pt x="4864" y="705"/>
                  </a:lnTo>
                  <a:lnTo>
                    <a:pt x="5145" y="846"/>
                  </a:lnTo>
                  <a:lnTo>
                    <a:pt x="5357" y="1058"/>
                  </a:lnTo>
                  <a:lnTo>
                    <a:pt x="5498" y="1269"/>
                  </a:lnTo>
                  <a:lnTo>
                    <a:pt x="5568" y="1481"/>
                  </a:lnTo>
                  <a:lnTo>
                    <a:pt x="5568" y="1763"/>
                  </a:lnTo>
                  <a:lnTo>
                    <a:pt x="5568" y="2045"/>
                  </a:lnTo>
                  <a:lnTo>
                    <a:pt x="5357" y="2679"/>
                  </a:lnTo>
                  <a:lnTo>
                    <a:pt x="4864" y="3807"/>
                  </a:lnTo>
                  <a:lnTo>
                    <a:pt x="4723" y="4230"/>
                  </a:lnTo>
                  <a:lnTo>
                    <a:pt x="4652" y="4441"/>
                  </a:lnTo>
                  <a:lnTo>
                    <a:pt x="4723" y="4582"/>
                  </a:lnTo>
                  <a:lnTo>
                    <a:pt x="3736" y="3948"/>
                  </a:lnTo>
                  <a:lnTo>
                    <a:pt x="2890" y="3243"/>
                  </a:lnTo>
                  <a:lnTo>
                    <a:pt x="2679" y="3031"/>
                  </a:lnTo>
                  <a:lnTo>
                    <a:pt x="2538" y="2820"/>
                  </a:lnTo>
                  <a:lnTo>
                    <a:pt x="2467" y="2538"/>
                  </a:lnTo>
                  <a:lnTo>
                    <a:pt x="2467" y="2326"/>
                  </a:lnTo>
                  <a:lnTo>
                    <a:pt x="2538" y="2045"/>
                  </a:lnTo>
                  <a:lnTo>
                    <a:pt x="2608" y="1833"/>
                  </a:lnTo>
                  <a:lnTo>
                    <a:pt x="2890" y="1340"/>
                  </a:lnTo>
                  <a:lnTo>
                    <a:pt x="3313" y="987"/>
                  </a:lnTo>
                  <a:lnTo>
                    <a:pt x="3806" y="705"/>
                  </a:lnTo>
                  <a:lnTo>
                    <a:pt x="4370" y="635"/>
                  </a:lnTo>
                  <a:close/>
                  <a:moveTo>
                    <a:pt x="7753" y="2820"/>
                  </a:moveTo>
                  <a:lnTo>
                    <a:pt x="8106" y="2890"/>
                  </a:lnTo>
                  <a:lnTo>
                    <a:pt x="8388" y="2961"/>
                  </a:lnTo>
                  <a:lnTo>
                    <a:pt x="8599" y="3102"/>
                  </a:lnTo>
                  <a:lnTo>
                    <a:pt x="8740" y="3313"/>
                  </a:lnTo>
                  <a:lnTo>
                    <a:pt x="8881" y="3525"/>
                  </a:lnTo>
                  <a:lnTo>
                    <a:pt x="8952" y="3807"/>
                  </a:lnTo>
                  <a:lnTo>
                    <a:pt x="8952" y="4089"/>
                  </a:lnTo>
                  <a:lnTo>
                    <a:pt x="8952" y="4371"/>
                  </a:lnTo>
                  <a:lnTo>
                    <a:pt x="8952" y="4652"/>
                  </a:lnTo>
                  <a:lnTo>
                    <a:pt x="8811" y="4864"/>
                  </a:lnTo>
                  <a:lnTo>
                    <a:pt x="8740" y="5146"/>
                  </a:lnTo>
                  <a:lnTo>
                    <a:pt x="8529" y="5357"/>
                  </a:lnTo>
                  <a:lnTo>
                    <a:pt x="8317" y="5498"/>
                  </a:lnTo>
                  <a:lnTo>
                    <a:pt x="8106" y="5639"/>
                  </a:lnTo>
                  <a:lnTo>
                    <a:pt x="7824" y="5710"/>
                  </a:lnTo>
                  <a:lnTo>
                    <a:pt x="7471" y="5639"/>
                  </a:lnTo>
                  <a:lnTo>
                    <a:pt x="7049" y="5569"/>
                  </a:lnTo>
                  <a:lnTo>
                    <a:pt x="6696" y="5428"/>
                  </a:lnTo>
                  <a:lnTo>
                    <a:pt x="6414" y="5287"/>
                  </a:lnTo>
                  <a:lnTo>
                    <a:pt x="6203" y="5075"/>
                  </a:lnTo>
                  <a:lnTo>
                    <a:pt x="6132" y="4864"/>
                  </a:lnTo>
                  <a:lnTo>
                    <a:pt x="5991" y="4582"/>
                  </a:lnTo>
                  <a:lnTo>
                    <a:pt x="5991" y="4371"/>
                  </a:lnTo>
                  <a:lnTo>
                    <a:pt x="6062" y="4089"/>
                  </a:lnTo>
                  <a:lnTo>
                    <a:pt x="6132" y="3807"/>
                  </a:lnTo>
                  <a:lnTo>
                    <a:pt x="6273" y="3595"/>
                  </a:lnTo>
                  <a:lnTo>
                    <a:pt x="6414" y="3384"/>
                  </a:lnTo>
                  <a:lnTo>
                    <a:pt x="6626" y="3172"/>
                  </a:lnTo>
                  <a:lnTo>
                    <a:pt x="6908" y="3031"/>
                  </a:lnTo>
                  <a:lnTo>
                    <a:pt x="7189" y="2890"/>
                  </a:lnTo>
                  <a:lnTo>
                    <a:pt x="7471" y="2820"/>
                  </a:lnTo>
                  <a:close/>
                  <a:moveTo>
                    <a:pt x="5921" y="5992"/>
                  </a:moveTo>
                  <a:lnTo>
                    <a:pt x="6555" y="6133"/>
                  </a:lnTo>
                  <a:lnTo>
                    <a:pt x="7260" y="6415"/>
                  </a:lnTo>
                  <a:lnTo>
                    <a:pt x="7824" y="6767"/>
                  </a:lnTo>
                  <a:lnTo>
                    <a:pt x="8035" y="6978"/>
                  </a:lnTo>
                  <a:lnTo>
                    <a:pt x="8176" y="7190"/>
                  </a:lnTo>
                  <a:lnTo>
                    <a:pt x="8317" y="7401"/>
                  </a:lnTo>
                  <a:lnTo>
                    <a:pt x="8317" y="7613"/>
                  </a:lnTo>
                  <a:lnTo>
                    <a:pt x="8247" y="7824"/>
                  </a:lnTo>
                  <a:lnTo>
                    <a:pt x="8035" y="8036"/>
                  </a:lnTo>
                  <a:lnTo>
                    <a:pt x="7683" y="8318"/>
                  </a:lnTo>
                  <a:lnTo>
                    <a:pt x="7260" y="8529"/>
                  </a:lnTo>
                  <a:lnTo>
                    <a:pt x="6837" y="8670"/>
                  </a:lnTo>
                  <a:lnTo>
                    <a:pt x="6414" y="8741"/>
                  </a:lnTo>
                  <a:lnTo>
                    <a:pt x="5991" y="8741"/>
                  </a:lnTo>
                  <a:lnTo>
                    <a:pt x="5639" y="8670"/>
                  </a:lnTo>
                  <a:lnTo>
                    <a:pt x="5286" y="8529"/>
                  </a:lnTo>
                  <a:lnTo>
                    <a:pt x="4934" y="8388"/>
                  </a:lnTo>
                  <a:lnTo>
                    <a:pt x="4652" y="8177"/>
                  </a:lnTo>
                  <a:lnTo>
                    <a:pt x="4441" y="7965"/>
                  </a:lnTo>
                  <a:lnTo>
                    <a:pt x="4300" y="7683"/>
                  </a:lnTo>
                  <a:lnTo>
                    <a:pt x="4229" y="7401"/>
                  </a:lnTo>
                  <a:lnTo>
                    <a:pt x="4300" y="7119"/>
                  </a:lnTo>
                  <a:lnTo>
                    <a:pt x="4370" y="6767"/>
                  </a:lnTo>
                  <a:lnTo>
                    <a:pt x="4652" y="6415"/>
                  </a:lnTo>
                  <a:lnTo>
                    <a:pt x="5004" y="6062"/>
                  </a:lnTo>
                  <a:lnTo>
                    <a:pt x="5145" y="5992"/>
                  </a:lnTo>
                  <a:close/>
                  <a:moveTo>
                    <a:pt x="4229" y="5498"/>
                  </a:moveTo>
                  <a:lnTo>
                    <a:pt x="3877" y="6767"/>
                  </a:lnTo>
                  <a:lnTo>
                    <a:pt x="3313" y="7965"/>
                  </a:lnTo>
                  <a:lnTo>
                    <a:pt x="3031" y="8459"/>
                  </a:lnTo>
                  <a:lnTo>
                    <a:pt x="2608" y="8670"/>
                  </a:lnTo>
                  <a:lnTo>
                    <a:pt x="2256" y="8811"/>
                  </a:lnTo>
                  <a:lnTo>
                    <a:pt x="1903" y="8811"/>
                  </a:lnTo>
                  <a:lnTo>
                    <a:pt x="1551" y="8600"/>
                  </a:lnTo>
                  <a:lnTo>
                    <a:pt x="1269" y="8318"/>
                  </a:lnTo>
                  <a:lnTo>
                    <a:pt x="1057" y="7895"/>
                  </a:lnTo>
                  <a:lnTo>
                    <a:pt x="916" y="7401"/>
                  </a:lnTo>
                  <a:lnTo>
                    <a:pt x="916" y="6978"/>
                  </a:lnTo>
                  <a:lnTo>
                    <a:pt x="987" y="6697"/>
                  </a:lnTo>
                  <a:lnTo>
                    <a:pt x="1057" y="6415"/>
                  </a:lnTo>
                  <a:lnTo>
                    <a:pt x="1128" y="6203"/>
                  </a:lnTo>
                  <a:lnTo>
                    <a:pt x="1339" y="5992"/>
                  </a:lnTo>
                  <a:lnTo>
                    <a:pt x="1480" y="5851"/>
                  </a:lnTo>
                  <a:lnTo>
                    <a:pt x="1974" y="5639"/>
                  </a:lnTo>
                  <a:lnTo>
                    <a:pt x="2538" y="5498"/>
                  </a:lnTo>
                  <a:close/>
                  <a:moveTo>
                    <a:pt x="4652" y="0"/>
                  </a:moveTo>
                  <a:lnTo>
                    <a:pt x="4018" y="141"/>
                  </a:lnTo>
                  <a:lnTo>
                    <a:pt x="3383" y="423"/>
                  </a:lnTo>
                  <a:lnTo>
                    <a:pt x="2749" y="776"/>
                  </a:lnTo>
                  <a:lnTo>
                    <a:pt x="2185" y="1269"/>
                  </a:lnTo>
                  <a:lnTo>
                    <a:pt x="1833" y="1833"/>
                  </a:lnTo>
                  <a:lnTo>
                    <a:pt x="1692" y="2115"/>
                  </a:lnTo>
                  <a:lnTo>
                    <a:pt x="1551" y="2397"/>
                  </a:lnTo>
                  <a:lnTo>
                    <a:pt x="1551" y="2679"/>
                  </a:lnTo>
                  <a:lnTo>
                    <a:pt x="1551" y="3031"/>
                  </a:lnTo>
                  <a:lnTo>
                    <a:pt x="1692" y="3313"/>
                  </a:lnTo>
                  <a:lnTo>
                    <a:pt x="1833" y="3595"/>
                  </a:lnTo>
                  <a:lnTo>
                    <a:pt x="2044" y="3877"/>
                  </a:lnTo>
                  <a:lnTo>
                    <a:pt x="2397" y="4089"/>
                  </a:lnTo>
                  <a:lnTo>
                    <a:pt x="2820" y="4371"/>
                  </a:lnTo>
                  <a:lnTo>
                    <a:pt x="3313" y="4582"/>
                  </a:lnTo>
                  <a:lnTo>
                    <a:pt x="3947" y="4793"/>
                  </a:lnTo>
                  <a:lnTo>
                    <a:pt x="4652" y="4934"/>
                  </a:lnTo>
                  <a:lnTo>
                    <a:pt x="4511" y="5075"/>
                  </a:lnTo>
                  <a:lnTo>
                    <a:pt x="4300" y="5146"/>
                  </a:lnTo>
                  <a:lnTo>
                    <a:pt x="3736" y="5146"/>
                  </a:lnTo>
                  <a:lnTo>
                    <a:pt x="3031" y="5005"/>
                  </a:lnTo>
                  <a:lnTo>
                    <a:pt x="2256" y="4864"/>
                  </a:lnTo>
                  <a:lnTo>
                    <a:pt x="1480" y="4864"/>
                  </a:lnTo>
                  <a:lnTo>
                    <a:pt x="1128" y="5005"/>
                  </a:lnTo>
                  <a:lnTo>
                    <a:pt x="846" y="5146"/>
                  </a:lnTo>
                  <a:lnTo>
                    <a:pt x="564" y="5357"/>
                  </a:lnTo>
                  <a:lnTo>
                    <a:pt x="282" y="5710"/>
                  </a:lnTo>
                  <a:lnTo>
                    <a:pt x="141" y="6203"/>
                  </a:lnTo>
                  <a:lnTo>
                    <a:pt x="0" y="6767"/>
                  </a:lnTo>
                  <a:lnTo>
                    <a:pt x="0" y="7260"/>
                  </a:lnTo>
                  <a:lnTo>
                    <a:pt x="71" y="7683"/>
                  </a:lnTo>
                  <a:lnTo>
                    <a:pt x="141" y="8106"/>
                  </a:lnTo>
                  <a:lnTo>
                    <a:pt x="282" y="8459"/>
                  </a:lnTo>
                  <a:lnTo>
                    <a:pt x="494" y="8811"/>
                  </a:lnTo>
                  <a:lnTo>
                    <a:pt x="705" y="9093"/>
                  </a:lnTo>
                  <a:lnTo>
                    <a:pt x="987" y="9375"/>
                  </a:lnTo>
                  <a:lnTo>
                    <a:pt x="1269" y="9586"/>
                  </a:lnTo>
                  <a:lnTo>
                    <a:pt x="1621" y="9727"/>
                  </a:lnTo>
                  <a:lnTo>
                    <a:pt x="1974" y="9798"/>
                  </a:lnTo>
                  <a:lnTo>
                    <a:pt x="2326" y="9868"/>
                  </a:lnTo>
                  <a:lnTo>
                    <a:pt x="2679" y="9798"/>
                  </a:lnTo>
                  <a:lnTo>
                    <a:pt x="3031" y="9657"/>
                  </a:lnTo>
                  <a:lnTo>
                    <a:pt x="3383" y="9445"/>
                  </a:lnTo>
                  <a:lnTo>
                    <a:pt x="3736" y="9163"/>
                  </a:lnTo>
                  <a:lnTo>
                    <a:pt x="4018" y="8741"/>
                  </a:lnTo>
                  <a:lnTo>
                    <a:pt x="4018" y="8952"/>
                  </a:lnTo>
                  <a:lnTo>
                    <a:pt x="4088" y="9163"/>
                  </a:lnTo>
                  <a:lnTo>
                    <a:pt x="4229" y="9375"/>
                  </a:lnTo>
                  <a:lnTo>
                    <a:pt x="4300" y="9516"/>
                  </a:lnTo>
                  <a:lnTo>
                    <a:pt x="4723" y="9727"/>
                  </a:lnTo>
                  <a:lnTo>
                    <a:pt x="5145" y="9798"/>
                  </a:lnTo>
                  <a:lnTo>
                    <a:pt x="5709" y="9798"/>
                  </a:lnTo>
                  <a:lnTo>
                    <a:pt x="6273" y="9727"/>
                  </a:lnTo>
                  <a:lnTo>
                    <a:pt x="6837" y="9586"/>
                  </a:lnTo>
                  <a:lnTo>
                    <a:pt x="7401" y="9375"/>
                  </a:lnTo>
                  <a:lnTo>
                    <a:pt x="7965" y="9093"/>
                  </a:lnTo>
                  <a:lnTo>
                    <a:pt x="8458" y="8741"/>
                  </a:lnTo>
                  <a:lnTo>
                    <a:pt x="8811" y="8388"/>
                  </a:lnTo>
                  <a:lnTo>
                    <a:pt x="9093" y="7965"/>
                  </a:lnTo>
                  <a:lnTo>
                    <a:pt x="9234" y="7542"/>
                  </a:lnTo>
                  <a:lnTo>
                    <a:pt x="9234" y="7331"/>
                  </a:lnTo>
                  <a:lnTo>
                    <a:pt x="9163" y="7190"/>
                  </a:lnTo>
                  <a:lnTo>
                    <a:pt x="9093" y="6978"/>
                  </a:lnTo>
                  <a:lnTo>
                    <a:pt x="8952" y="6767"/>
                  </a:lnTo>
                  <a:lnTo>
                    <a:pt x="8740" y="6556"/>
                  </a:lnTo>
                  <a:lnTo>
                    <a:pt x="8458" y="6344"/>
                  </a:lnTo>
                  <a:lnTo>
                    <a:pt x="8811" y="6203"/>
                  </a:lnTo>
                  <a:lnTo>
                    <a:pt x="9093" y="5992"/>
                  </a:lnTo>
                  <a:lnTo>
                    <a:pt x="9374" y="5710"/>
                  </a:lnTo>
                  <a:lnTo>
                    <a:pt x="9515" y="5357"/>
                  </a:lnTo>
                  <a:lnTo>
                    <a:pt x="9656" y="5005"/>
                  </a:lnTo>
                  <a:lnTo>
                    <a:pt x="9727" y="4652"/>
                  </a:lnTo>
                  <a:lnTo>
                    <a:pt x="9797" y="4230"/>
                  </a:lnTo>
                  <a:lnTo>
                    <a:pt x="9797" y="3877"/>
                  </a:lnTo>
                  <a:lnTo>
                    <a:pt x="9727" y="3525"/>
                  </a:lnTo>
                  <a:lnTo>
                    <a:pt x="9656" y="3172"/>
                  </a:lnTo>
                  <a:lnTo>
                    <a:pt x="9515" y="2890"/>
                  </a:lnTo>
                  <a:lnTo>
                    <a:pt x="9374" y="2679"/>
                  </a:lnTo>
                  <a:lnTo>
                    <a:pt x="9163" y="2467"/>
                  </a:lnTo>
                  <a:lnTo>
                    <a:pt x="8952" y="2256"/>
                  </a:lnTo>
                  <a:lnTo>
                    <a:pt x="8740" y="2186"/>
                  </a:lnTo>
                  <a:lnTo>
                    <a:pt x="8458" y="2045"/>
                  </a:lnTo>
                  <a:lnTo>
                    <a:pt x="7965" y="1974"/>
                  </a:lnTo>
                  <a:lnTo>
                    <a:pt x="7401" y="2115"/>
                  </a:lnTo>
                  <a:lnTo>
                    <a:pt x="6837" y="2397"/>
                  </a:lnTo>
                  <a:lnTo>
                    <a:pt x="6273" y="2749"/>
                  </a:lnTo>
                  <a:lnTo>
                    <a:pt x="6344" y="2186"/>
                  </a:lnTo>
                  <a:lnTo>
                    <a:pt x="6344" y="1692"/>
                  </a:lnTo>
                  <a:lnTo>
                    <a:pt x="6273" y="1269"/>
                  </a:lnTo>
                  <a:lnTo>
                    <a:pt x="6132" y="917"/>
                  </a:lnTo>
                  <a:lnTo>
                    <a:pt x="5991" y="635"/>
                  </a:lnTo>
                  <a:lnTo>
                    <a:pt x="5780" y="353"/>
                  </a:lnTo>
                  <a:lnTo>
                    <a:pt x="5498" y="212"/>
                  </a:lnTo>
                  <a:lnTo>
                    <a:pt x="5286" y="71"/>
                  </a:lnTo>
                  <a:lnTo>
                    <a:pt x="4934" y="71"/>
                  </a:lnTo>
                  <a:lnTo>
                    <a:pt x="4652" y="0"/>
                  </a:lnTo>
                  <a:close/>
                </a:path>
              </a:pathLst>
            </a:custGeom>
            <a:solidFill>
              <a:srgbClr val="EDDC7A"/>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60" name="Shape 60"/>
            <p:cNvSpPr/>
            <p:nvPr/>
          </p:nvSpPr>
          <p:spPr>
            <a:xfrm>
              <a:off x="971725" y="3707700"/>
              <a:ext cx="220275" cy="341875"/>
            </a:xfrm>
            <a:custGeom>
              <a:avLst/>
              <a:gdLst/>
              <a:ahLst/>
              <a:cxnLst/>
              <a:rect l="0" t="0" r="0" b="0"/>
              <a:pathLst>
                <a:path w="8811" h="13675" extrusionOk="0">
                  <a:moveTo>
                    <a:pt x="5075" y="6838"/>
                  </a:moveTo>
                  <a:lnTo>
                    <a:pt x="5921" y="7261"/>
                  </a:lnTo>
                  <a:lnTo>
                    <a:pt x="6907" y="7824"/>
                  </a:lnTo>
                  <a:lnTo>
                    <a:pt x="7330" y="8177"/>
                  </a:lnTo>
                  <a:lnTo>
                    <a:pt x="7683" y="8529"/>
                  </a:lnTo>
                  <a:lnTo>
                    <a:pt x="8035" y="8952"/>
                  </a:lnTo>
                  <a:lnTo>
                    <a:pt x="8247" y="9375"/>
                  </a:lnTo>
                  <a:lnTo>
                    <a:pt x="8247" y="9375"/>
                  </a:lnTo>
                  <a:lnTo>
                    <a:pt x="7330" y="8811"/>
                  </a:lnTo>
                  <a:lnTo>
                    <a:pt x="6485" y="8318"/>
                  </a:lnTo>
                  <a:lnTo>
                    <a:pt x="6132" y="8036"/>
                  </a:lnTo>
                  <a:lnTo>
                    <a:pt x="5709" y="7684"/>
                  </a:lnTo>
                  <a:lnTo>
                    <a:pt x="5357" y="7331"/>
                  </a:lnTo>
                  <a:lnTo>
                    <a:pt x="5075" y="6838"/>
                  </a:lnTo>
                  <a:close/>
                  <a:moveTo>
                    <a:pt x="3877" y="7261"/>
                  </a:moveTo>
                  <a:lnTo>
                    <a:pt x="4370" y="10009"/>
                  </a:lnTo>
                  <a:lnTo>
                    <a:pt x="4652" y="11701"/>
                  </a:lnTo>
                  <a:lnTo>
                    <a:pt x="4722" y="12406"/>
                  </a:lnTo>
                  <a:lnTo>
                    <a:pt x="4159" y="11983"/>
                  </a:lnTo>
                  <a:lnTo>
                    <a:pt x="3947" y="9657"/>
                  </a:lnTo>
                  <a:lnTo>
                    <a:pt x="3877" y="7261"/>
                  </a:lnTo>
                  <a:close/>
                  <a:moveTo>
                    <a:pt x="3383" y="1"/>
                  </a:moveTo>
                  <a:lnTo>
                    <a:pt x="3242" y="71"/>
                  </a:lnTo>
                  <a:lnTo>
                    <a:pt x="3172" y="212"/>
                  </a:lnTo>
                  <a:lnTo>
                    <a:pt x="3101" y="494"/>
                  </a:lnTo>
                  <a:lnTo>
                    <a:pt x="2960" y="1199"/>
                  </a:lnTo>
                  <a:lnTo>
                    <a:pt x="2890" y="2115"/>
                  </a:lnTo>
                  <a:lnTo>
                    <a:pt x="2749" y="4018"/>
                  </a:lnTo>
                  <a:lnTo>
                    <a:pt x="2678" y="5358"/>
                  </a:lnTo>
                  <a:lnTo>
                    <a:pt x="2678" y="6133"/>
                  </a:lnTo>
                  <a:lnTo>
                    <a:pt x="2608" y="7120"/>
                  </a:lnTo>
                  <a:lnTo>
                    <a:pt x="2608" y="8177"/>
                  </a:lnTo>
                  <a:lnTo>
                    <a:pt x="2537" y="9305"/>
                  </a:lnTo>
                  <a:lnTo>
                    <a:pt x="2326" y="10432"/>
                  </a:lnTo>
                  <a:lnTo>
                    <a:pt x="2185" y="10926"/>
                  </a:lnTo>
                  <a:lnTo>
                    <a:pt x="2044" y="11419"/>
                  </a:lnTo>
                  <a:lnTo>
                    <a:pt x="1833" y="11842"/>
                  </a:lnTo>
                  <a:lnTo>
                    <a:pt x="1551" y="12265"/>
                  </a:lnTo>
                  <a:lnTo>
                    <a:pt x="1269" y="12547"/>
                  </a:lnTo>
                  <a:lnTo>
                    <a:pt x="916" y="12829"/>
                  </a:lnTo>
                  <a:lnTo>
                    <a:pt x="916" y="12758"/>
                  </a:lnTo>
                  <a:lnTo>
                    <a:pt x="916" y="12547"/>
                  </a:lnTo>
                  <a:lnTo>
                    <a:pt x="1057" y="11772"/>
                  </a:lnTo>
                  <a:lnTo>
                    <a:pt x="1551" y="9375"/>
                  </a:lnTo>
                  <a:lnTo>
                    <a:pt x="1903" y="8106"/>
                  </a:lnTo>
                  <a:lnTo>
                    <a:pt x="2256" y="7049"/>
                  </a:lnTo>
                  <a:lnTo>
                    <a:pt x="2537" y="6274"/>
                  </a:lnTo>
                  <a:lnTo>
                    <a:pt x="2678" y="6062"/>
                  </a:lnTo>
                  <a:lnTo>
                    <a:pt x="2537" y="6203"/>
                  </a:lnTo>
                  <a:lnTo>
                    <a:pt x="2185" y="6767"/>
                  </a:lnTo>
                  <a:lnTo>
                    <a:pt x="1762" y="7613"/>
                  </a:lnTo>
                  <a:lnTo>
                    <a:pt x="1339" y="8600"/>
                  </a:lnTo>
                  <a:lnTo>
                    <a:pt x="493" y="10573"/>
                  </a:lnTo>
                  <a:lnTo>
                    <a:pt x="71" y="11631"/>
                  </a:lnTo>
                  <a:lnTo>
                    <a:pt x="0" y="12335"/>
                  </a:lnTo>
                  <a:lnTo>
                    <a:pt x="0" y="12899"/>
                  </a:lnTo>
                  <a:lnTo>
                    <a:pt x="0" y="13252"/>
                  </a:lnTo>
                  <a:lnTo>
                    <a:pt x="141" y="13534"/>
                  </a:lnTo>
                  <a:lnTo>
                    <a:pt x="282" y="13604"/>
                  </a:lnTo>
                  <a:lnTo>
                    <a:pt x="493" y="13675"/>
                  </a:lnTo>
                  <a:lnTo>
                    <a:pt x="705" y="13604"/>
                  </a:lnTo>
                  <a:lnTo>
                    <a:pt x="987" y="13393"/>
                  </a:lnTo>
                  <a:lnTo>
                    <a:pt x="1551" y="12899"/>
                  </a:lnTo>
                  <a:lnTo>
                    <a:pt x="2115" y="12124"/>
                  </a:lnTo>
                  <a:lnTo>
                    <a:pt x="2608" y="11278"/>
                  </a:lnTo>
                  <a:lnTo>
                    <a:pt x="2960" y="10432"/>
                  </a:lnTo>
                  <a:lnTo>
                    <a:pt x="3101" y="11419"/>
                  </a:lnTo>
                  <a:lnTo>
                    <a:pt x="3242" y="12124"/>
                  </a:lnTo>
                  <a:lnTo>
                    <a:pt x="3454" y="12758"/>
                  </a:lnTo>
                  <a:lnTo>
                    <a:pt x="3736" y="13252"/>
                  </a:lnTo>
                  <a:lnTo>
                    <a:pt x="3947" y="13463"/>
                  </a:lnTo>
                  <a:lnTo>
                    <a:pt x="4159" y="13604"/>
                  </a:lnTo>
                  <a:lnTo>
                    <a:pt x="4370" y="13675"/>
                  </a:lnTo>
                  <a:lnTo>
                    <a:pt x="4582" y="13675"/>
                  </a:lnTo>
                  <a:lnTo>
                    <a:pt x="4863" y="13604"/>
                  </a:lnTo>
                  <a:lnTo>
                    <a:pt x="5145" y="13393"/>
                  </a:lnTo>
                  <a:lnTo>
                    <a:pt x="5357" y="13252"/>
                  </a:lnTo>
                  <a:lnTo>
                    <a:pt x="5498" y="12970"/>
                  </a:lnTo>
                  <a:lnTo>
                    <a:pt x="5568" y="12758"/>
                  </a:lnTo>
                  <a:lnTo>
                    <a:pt x="5639" y="12476"/>
                  </a:lnTo>
                  <a:lnTo>
                    <a:pt x="5639" y="11772"/>
                  </a:lnTo>
                  <a:lnTo>
                    <a:pt x="5639" y="11067"/>
                  </a:lnTo>
                  <a:lnTo>
                    <a:pt x="5357" y="9657"/>
                  </a:lnTo>
                  <a:lnTo>
                    <a:pt x="5145" y="8600"/>
                  </a:lnTo>
                  <a:lnTo>
                    <a:pt x="5498" y="8882"/>
                  </a:lnTo>
                  <a:lnTo>
                    <a:pt x="5921" y="9093"/>
                  </a:lnTo>
                  <a:lnTo>
                    <a:pt x="6696" y="9516"/>
                  </a:lnTo>
                  <a:lnTo>
                    <a:pt x="7471" y="9939"/>
                  </a:lnTo>
                  <a:lnTo>
                    <a:pt x="7894" y="10221"/>
                  </a:lnTo>
                  <a:lnTo>
                    <a:pt x="8176" y="10503"/>
                  </a:lnTo>
                  <a:lnTo>
                    <a:pt x="8317" y="10644"/>
                  </a:lnTo>
                  <a:lnTo>
                    <a:pt x="8458" y="10714"/>
                  </a:lnTo>
                  <a:lnTo>
                    <a:pt x="8599" y="10714"/>
                  </a:lnTo>
                  <a:lnTo>
                    <a:pt x="8670" y="10644"/>
                  </a:lnTo>
                  <a:lnTo>
                    <a:pt x="8740" y="10362"/>
                  </a:lnTo>
                  <a:lnTo>
                    <a:pt x="8811" y="10009"/>
                  </a:lnTo>
                  <a:lnTo>
                    <a:pt x="8811" y="9023"/>
                  </a:lnTo>
                  <a:lnTo>
                    <a:pt x="8670" y="8388"/>
                  </a:lnTo>
                  <a:lnTo>
                    <a:pt x="8529" y="8106"/>
                  </a:lnTo>
                  <a:lnTo>
                    <a:pt x="8317" y="7895"/>
                  </a:lnTo>
                  <a:lnTo>
                    <a:pt x="7894" y="7402"/>
                  </a:lnTo>
                  <a:lnTo>
                    <a:pt x="7330" y="7049"/>
                  </a:lnTo>
                  <a:lnTo>
                    <a:pt x="6696" y="6697"/>
                  </a:lnTo>
                  <a:lnTo>
                    <a:pt x="5498" y="6062"/>
                  </a:lnTo>
                  <a:lnTo>
                    <a:pt x="5004" y="5710"/>
                  </a:lnTo>
                  <a:lnTo>
                    <a:pt x="4582" y="5287"/>
                  </a:lnTo>
                  <a:lnTo>
                    <a:pt x="4441" y="5076"/>
                  </a:lnTo>
                  <a:lnTo>
                    <a:pt x="4300" y="4794"/>
                  </a:lnTo>
                  <a:lnTo>
                    <a:pt x="4229" y="4159"/>
                  </a:lnTo>
                  <a:lnTo>
                    <a:pt x="4229" y="3384"/>
                  </a:lnTo>
                  <a:lnTo>
                    <a:pt x="4229" y="2609"/>
                  </a:lnTo>
                  <a:lnTo>
                    <a:pt x="4229" y="1904"/>
                  </a:lnTo>
                  <a:lnTo>
                    <a:pt x="4159" y="1199"/>
                  </a:lnTo>
                  <a:lnTo>
                    <a:pt x="4088" y="847"/>
                  </a:lnTo>
                  <a:lnTo>
                    <a:pt x="3947" y="565"/>
                  </a:lnTo>
                  <a:lnTo>
                    <a:pt x="3736" y="283"/>
                  </a:lnTo>
                  <a:lnTo>
                    <a:pt x="3524" y="71"/>
                  </a:lnTo>
                  <a:lnTo>
                    <a:pt x="3383" y="1"/>
                  </a:lnTo>
                  <a:close/>
                </a:path>
              </a:pathLst>
            </a:custGeom>
            <a:solidFill>
              <a:srgbClr val="F7CA0F"/>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61" name="Shape 61"/>
            <p:cNvSpPr/>
            <p:nvPr/>
          </p:nvSpPr>
          <p:spPr>
            <a:xfrm>
              <a:off x="2016625" y="4890075"/>
              <a:ext cx="119850" cy="586800"/>
            </a:xfrm>
            <a:custGeom>
              <a:avLst/>
              <a:gdLst/>
              <a:ahLst/>
              <a:cxnLst/>
              <a:rect l="0" t="0" r="0" b="0"/>
              <a:pathLst>
                <a:path w="4794" h="23472" extrusionOk="0">
                  <a:moveTo>
                    <a:pt x="2750" y="6626"/>
                  </a:moveTo>
                  <a:lnTo>
                    <a:pt x="3173" y="8177"/>
                  </a:lnTo>
                  <a:lnTo>
                    <a:pt x="3455" y="9728"/>
                  </a:lnTo>
                  <a:lnTo>
                    <a:pt x="3666" y="11208"/>
                  </a:lnTo>
                  <a:lnTo>
                    <a:pt x="3736" y="12758"/>
                  </a:lnTo>
                  <a:lnTo>
                    <a:pt x="3666" y="14239"/>
                  </a:lnTo>
                  <a:lnTo>
                    <a:pt x="3455" y="15789"/>
                  </a:lnTo>
                  <a:lnTo>
                    <a:pt x="3102" y="17340"/>
                  </a:lnTo>
                  <a:lnTo>
                    <a:pt x="2609" y="18891"/>
                  </a:lnTo>
                  <a:lnTo>
                    <a:pt x="2115" y="17481"/>
                  </a:lnTo>
                  <a:lnTo>
                    <a:pt x="1692" y="16142"/>
                  </a:lnTo>
                  <a:lnTo>
                    <a:pt x="1411" y="14802"/>
                  </a:lnTo>
                  <a:lnTo>
                    <a:pt x="1199" y="13534"/>
                  </a:lnTo>
                  <a:lnTo>
                    <a:pt x="1199" y="12195"/>
                  </a:lnTo>
                  <a:lnTo>
                    <a:pt x="1340" y="10855"/>
                  </a:lnTo>
                  <a:lnTo>
                    <a:pt x="1622" y="9516"/>
                  </a:lnTo>
                  <a:lnTo>
                    <a:pt x="2115" y="8036"/>
                  </a:lnTo>
                  <a:lnTo>
                    <a:pt x="1974" y="9939"/>
                  </a:lnTo>
                  <a:lnTo>
                    <a:pt x="1904" y="12970"/>
                  </a:lnTo>
                  <a:lnTo>
                    <a:pt x="1904" y="14450"/>
                  </a:lnTo>
                  <a:lnTo>
                    <a:pt x="1974" y="15719"/>
                  </a:lnTo>
                  <a:lnTo>
                    <a:pt x="2045" y="16142"/>
                  </a:lnTo>
                  <a:lnTo>
                    <a:pt x="2186" y="16494"/>
                  </a:lnTo>
                  <a:lnTo>
                    <a:pt x="2327" y="16635"/>
                  </a:lnTo>
                  <a:lnTo>
                    <a:pt x="2468" y="16635"/>
                  </a:lnTo>
                  <a:lnTo>
                    <a:pt x="2679" y="16424"/>
                  </a:lnTo>
                  <a:lnTo>
                    <a:pt x="2820" y="16001"/>
                  </a:lnTo>
                  <a:lnTo>
                    <a:pt x="2961" y="15507"/>
                  </a:lnTo>
                  <a:lnTo>
                    <a:pt x="3102" y="14943"/>
                  </a:lnTo>
                  <a:lnTo>
                    <a:pt x="3173" y="13463"/>
                  </a:lnTo>
                  <a:lnTo>
                    <a:pt x="3173" y="11842"/>
                  </a:lnTo>
                  <a:lnTo>
                    <a:pt x="3102" y="10221"/>
                  </a:lnTo>
                  <a:lnTo>
                    <a:pt x="2961" y="8670"/>
                  </a:lnTo>
                  <a:lnTo>
                    <a:pt x="2750" y="6626"/>
                  </a:lnTo>
                  <a:close/>
                  <a:moveTo>
                    <a:pt x="2256" y="1"/>
                  </a:moveTo>
                  <a:lnTo>
                    <a:pt x="2115" y="776"/>
                  </a:lnTo>
                  <a:lnTo>
                    <a:pt x="2045" y="1481"/>
                  </a:lnTo>
                  <a:lnTo>
                    <a:pt x="2045" y="2961"/>
                  </a:lnTo>
                  <a:lnTo>
                    <a:pt x="2045" y="4371"/>
                  </a:lnTo>
                  <a:lnTo>
                    <a:pt x="1974" y="5076"/>
                  </a:lnTo>
                  <a:lnTo>
                    <a:pt x="1904" y="5851"/>
                  </a:lnTo>
                  <a:lnTo>
                    <a:pt x="1692" y="6697"/>
                  </a:lnTo>
                  <a:lnTo>
                    <a:pt x="1411" y="7472"/>
                  </a:lnTo>
                  <a:lnTo>
                    <a:pt x="776" y="9093"/>
                  </a:lnTo>
                  <a:lnTo>
                    <a:pt x="494" y="9869"/>
                  </a:lnTo>
                  <a:lnTo>
                    <a:pt x="283" y="10644"/>
                  </a:lnTo>
                  <a:lnTo>
                    <a:pt x="71" y="11490"/>
                  </a:lnTo>
                  <a:lnTo>
                    <a:pt x="1" y="12406"/>
                  </a:lnTo>
                  <a:lnTo>
                    <a:pt x="1" y="13181"/>
                  </a:lnTo>
                  <a:lnTo>
                    <a:pt x="71" y="13886"/>
                  </a:lnTo>
                  <a:lnTo>
                    <a:pt x="142" y="14661"/>
                  </a:lnTo>
                  <a:lnTo>
                    <a:pt x="353" y="15366"/>
                  </a:lnTo>
                  <a:lnTo>
                    <a:pt x="776" y="16846"/>
                  </a:lnTo>
                  <a:lnTo>
                    <a:pt x="1270" y="18256"/>
                  </a:lnTo>
                  <a:lnTo>
                    <a:pt x="1622" y="19102"/>
                  </a:lnTo>
                  <a:lnTo>
                    <a:pt x="1833" y="19736"/>
                  </a:lnTo>
                  <a:lnTo>
                    <a:pt x="1833" y="20018"/>
                  </a:lnTo>
                  <a:lnTo>
                    <a:pt x="1833" y="20371"/>
                  </a:lnTo>
                  <a:lnTo>
                    <a:pt x="1622" y="21146"/>
                  </a:lnTo>
                  <a:lnTo>
                    <a:pt x="1551" y="21357"/>
                  </a:lnTo>
                  <a:lnTo>
                    <a:pt x="1411" y="21639"/>
                  </a:lnTo>
                  <a:lnTo>
                    <a:pt x="988" y="22274"/>
                  </a:lnTo>
                  <a:lnTo>
                    <a:pt x="565" y="22838"/>
                  </a:lnTo>
                  <a:lnTo>
                    <a:pt x="494" y="23049"/>
                  </a:lnTo>
                  <a:lnTo>
                    <a:pt x="494" y="23261"/>
                  </a:lnTo>
                  <a:lnTo>
                    <a:pt x="635" y="23402"/>
                  </a:lnTo>
                  <a:lnTo>
                    <a:pt x="706" y="23402"/>
                  </a:lnTo>
                  <a:lnTo>
                    <a:pt x="776" y="23472"/>
                  </a:lnTo>
                  <a:lnTo>
                    <a:pt x="917" y="23402"/>
                  </a:lnTo>
                  <a:lnTo>
                    <a:pt x="1129" y="23261"/>
                  </a:lnTo>
                  <a:lnTo>
                    <a:pt x="1411" y="22979"/>
                  </a:lnTo>
                  <a:lnTo>
                    <a:pt x="2045" y="21992"/>
                  </a:lnTo>
                  <a:lnTo>
                    <a:pt x="2679" y="20794"/>
                  </a:lnTo>
                  <a:lnTo>
                    <a:pt x="3243" y="19454"/>
                  </a:lnTo>
                  <a:lnTo>
                    <a:pt x="3736" y="18256"/>
                  </a:lnTo>
                  <a:lnTo>
                    <a:pt x="4371" y="16635"/>
                  </a:lnTo>
                  <a:lnTo>
                    <a:pt x="4653" y="15014"/>
                  </a:lnTo>
                  <a:lnTo>
                    <a:pt x="4794" y="13463"/>
                  </a:lnTo>
                  <a:lnTo>
                    <a:pt x="4794" y="11913"/>
                  </a:lnTo>
                  <a:lnTo>
                    <a:pt x="4653" y="10362"/>
                  </a:lnTo>
                  <a:lnTo>
                    <a:pt x="4441" y="8882"/>
                  </a:lnTo>
                  <a:lnTo>
                    <a:pt x="4089" y="7331"/>
                  </a:lnTo>
                  <a:lnTo>
                    <a:pt x="3666" y="5851"/>
                  </a:lnTo>
                  <a:lnTo>
                    <a:pt x="3243" y="4300"/>
                  </a:lnTo>
                  <a:lnTo>
                    <a:pt x="3243" y="3807"/>
                  </a:lnTo>
                  <a:lnTo>
                    <a:pt x="3173" y="3173"/>
                  </a:lnTo>
                  <a:lnTo>
                    <a:pt x="2820" y="1692"/>
                  </a:lnTo>
                  <a:lnTo>
                    <a:pt x="2468" y="424"/>
                  </a:lnTo>
                  <a:lnTo>
                    <a:pt x="2327" y="71"/>
                  </a:lnTo>
                  <a:lnTo>
                    <a:pt x="2256" y="1"/>
                  </a:lnTo>
                  <a:close/>
                </a:path>
              </a:pathLst>
            </a:custGeom>
            <a:solidFill>
              <a:srgbClr val="BDCC6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62" name="Shape 62"/>
            <p:cNvGrpSpPr/>
            <p:nvPr/>
          </p:nvGrpSpPr>
          <p:grpSpPr>
            <a:xfrm>
              <a:off x="1216650" y="5036325"/>
              <a:ext cx="169175" cy="269650"/>
              <a:chOff x="3510425" y="5036325"/>
              <a:chExt cx="169175" cy="269650"/>
            </a:xfrm>
          </p:grpSpPr>
          <p:sp>
            <p:nvSpPr>
              <p:cNvPr id="63" name="Shape 63"/>
              <p:cNvSpPr/>
              <p:nvPr/>
            </p:nvSpPr>
            <p:spPr>
              <a:xfrm>
                <a:off x="3510425" y="5105050"/>
                <a:ext cx="86350" cy="77575"/>
              </a:xfrm>
              <a:custGeom>
                <a:avLst/>
                <a:gdLst/>
                <a:ahLst/>
                <a:cxnLst/>
                <a:rect l="0" t="0" r="0" b="0"/>
                <a:pathLst>
                  <a:path w="3454" h="3103" extrusionOk="0">
                    <a:moveTo>
                      <a:pt x="2185" y="1"/>
                    </a:moveTo>
                    <a:lnTo>
                      <a:pt x="1762" y="142"/>
                    </a:lnTo>
                    <a:lnTo>
                      <a:pt x="1269" y="424"/>
                    </a:lnTo>
                    <a:lnTo>
                      <a:pt x="846" y="706"/>
                    </a:lnTo>
                    <a:lnTo>
                      <a:pt x="494" y="1129"/>
                    </a:lnTo>
                    <a:lnTo>
                      <a:pt x="212" y="1551"/>
                    </a:lnTo>
                    <a:lnTo>
                      <a:pt x="71" y="1904"/>
                    </a:lnTo>
                    <a:lnTo>
                      <a:pt x="0" y="2327"/>
                    </a:lnTo>
                    <a:lnTo>
                      <a:pt x="71" y="2468"/>
                    </a:lnTo>
                    <a:lnTo>
                      <a:pt x="141" y="2679"/>
                    </a:lnTo>
                    <a:lnTo>
                      <a:pt x="282" y="2820"/>
                    </a:lnTo>
                    <a:lnTo>
                      <a:pt x="494" y="2891"/>
                    </a:lnTo>
                    <a:lnTo>
                      <a:pt x="705" y="3032"/>
                    </a:lnTo>
                    <a:lnTo>
                      <a:pt x="1058" y="3102"/>
                    </a:lnTo>
                    <a:lnTo>
                      <a:pt x="2256" y="3102"/>
                    </a:lnTo>
                    <a:lnTo>
                      <a:pt x="2538" y="2961"/>
                    </a:lnTo>
                    <a:lnTo>
                      <a:pt x="2820" y="2750"/>
                    </a:lnTo>
                    <a:lnTo>
                      <a:pt x="3031" y="2468"/>
                    </a:lnTo>
                    <a:lnTo>
                      <a:pt x="3313" y="1974"/>
                    </a:lnTo>
                    <a:lnTo>
                      <a:pt x="3454" y="1622"/>
                    </a:lnTo>
                    <a:lnTo>
                      <a:pt x="3384" y="917"/>
                    </a:lnTo>
                    <a:lnTo>
                      <a:pt x="3313" y="635"/>
                    </a:lnTo>
                    <a:lnTo>
                      <a:pt x="3243" y="424"/>
                    </a:lnTo>
                    <a:lnTo>
                      <a:pt x="3102" y="212"/>
                    </a:lnTo>
                    <a:lnTo>
                      <a:pt x="2961" y="142"/>
                    </a:lnTo>
                    <a:lnTo>
                      <a:pt x="2820" y="1"/>
                    </a:lnTo>
                    <a:close/>
                  </a:path>
                </a:pathLst>
              </a:custGeom>
              <a:solidFill>
                <a:srgbClr val="F9CB9C"/>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64" name="Shape 64"/>
              <p:cNvSpPr/>
              <p:nvPr/>
            </p:nvSpPr>
            <p:spPr>
              <a:xfrm>
                <a:off x="3602050" y="5157925"/>
                <a:ext cx="66975" cy="63450"/>
              </a:xfrm>
              <a:custGeom>
                <a:avLst/>
                <a:gdLst/>
                <a:ahLst/>
                <a:cxnLst/>
                <a:rect l="0" t="0" r="0" b="0"/>
                <a:pathLst>
                  <a:path w="2679" h="2538" extrusionOk="0">
                    <a:moveTo>
                      <a:pt x="1269" y="0"/>
                    </a:moveTo>
                    <a:lnTo>
                      <a:pt x="846" y="71"/>
                    </a:lnTo>
                    <a:lnTo>
                      <a:pt x="423" y="353"/>
                    </a:lnTo>
                    <a:lnTo>
                      <a:pt x="141" y="705"/>
                    </a:lnTo>
                    <a:lnTo>
                      <a:pt x="71" y="917"/>
                    </a:lnTo>
                    <a:lnTo>
                      <a:pt x="0" y="1128"/>
                    </a:lnTo>
                    <a:lnTo>
                      <a:pt x="0" y="1410"/>
                    </a:lnTo>
                    <a:lnTo>
                      <a:pt x="71" y="1692"/>
                    </a:lnTo>
                    <a:lnTo>
                      <a:pt x="212" y="1974"/>
                    </a:lnTo>
                    <a:lnTo>
                      <a:pt x="353" y="2185"/>
                    </a:lnTo>
                    <a:lnTo>
                      <a:pt x="564" y="2397"/>
                    </a:lnTo>
                    <a:lnTo>
                      <a:pt x="846" y="2467"/>
                    </a:lnTo>
                    <a:lnTo>
                      <a:pt x="1058" y="2538"/>
                    </a:lnTo>
                    <a:lnTo>
                      <a:pt x="1551" y="2538"/>
                    </a:lnTo>
                    <a:lnTo>
                      <a:pt x="1833" y="2467"/>
                    </a:lnTo>
                    <a:lnTo>
                      <a:pt x="2044" y="2326"/>
                    </a:lnTo>
                    <a:lnTo>
                      <a:pt x="2256" y="2185"/>
                    </a:lnTo>
                    <a:lnTo>
                      <a:pt x="2397" y="1974"/>
                    </a:lnTo>
                    <a:lnTo>
                      <a:pt x="2538" y="1762"/>
                    </a:lnTo>
                    <a:lnTo>
                      <a:pt x="2608" y="1481"/>
                    </a:lnTo>
                    <a:lnTo>
                      <a:pt x="2679" y="1199"/>
                    </a:lnTo>
                    <a:lnTo>
                      <a:pt x="2608" y="917"/>
                    </a:lnTo>
                    <a:lnTo>
                      <a:pt x="2467" y="564"/>
                    </a:lnTo>
                    <a:lnTo>
                      <a:pt x="2326" y="353"/>
                    </a:lnTo>
                    <a:lnTo>
                      <a:pt x="2115" y="212"/>
                    </a:lnTo>
                    <a:lnTo>
                      <a:pt x="1904" y="71"/>
                    </a:lnTo>
                    <a:lnTo>
                      <a:pt x="1692" y="0"/>
                    </a:lnTo>
                    <a:close/>
                  </a:path>
                </a:pathLst>
              </a:custGeom>
              <a:solidFill>
                <a:srgbClr val="F9CB9C"/>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65" name="Shape 65"/>
              <p:cNvSpPr/>
              <p:nvPr/>
            </p:nvSpPr>
            <p:spPr>
              <a:xfrm>
                <a:off x="3538625" y="5221350"/>
                <a:ext cx="82825" cy="84625"/>
              </a:xfrm>
              <a:custGeom>
                <a:avLst/>
                <a:gdLst/>
                <a:ahLst/>
                <a:cxnLst/>
                <a:rect l="0" t="0" r="0" b="0"/>
                <a:pathLst>
                  <a:path w="3313" h="3385" extrusionOk="0">
                    <a:moveTo>
                      <a:pt x="1621" y="1"/>
                    </a:moveTo>
                    <a:lnTo>
                      <a:pt x="1269" y="71"/>
                    </a:lnTo>
                    <a:lnTo>
                      <a:pt x="987" y="212"/>
                    </a:lnTo>
                    <a:lnTo>
                      <a:pt x="775" y="424"/>
                    </a:lnTo>
                    <a:lnTo>
                      <a:pt x="493" y="635"/>
                    </a:lnTo>
                    <a:lnTo>
                      <a:pt x="352" y="847"/>
                    </a:lnTo>
                    <a:lnTo>
                      <a:pt x="141" y="1129"/>
                    </a:lnTo>
                    <a:lnTo>
                      <a:pt x="71" y="1410"/>
                    </a:lnTo>
                    <a:lnTo>
                      <a:pt x="0" y="1763"/>
                    </a:lnTo>
                    <a:lnTo>
                      <a:pt x="0" y="2045"/>
                    </a:lnTo>
                    <a:lnTo>
                      <a:pt x="71" y="2327"/>
                    </a:lnTo>
                    <a:lnTo>
                      <a:pt x="211" y="2679"/>
                    </a:lnTo>
                    <a:lnTo>
                      <a:pt x="423" y="2891"/>
                    </a:lnTo>
                    <a:lnTo>
                      <a:pt x="705" y="3173"/>
                    </a:lnTo>
                    <a:lnTo>
                      <a:pt x="987" y="3314"/>
                    </a:lnTo>
                    <a:lnTo>
                      <a:pt x="1339" y="3384"/>
                    </a:lnTo>
                    <a:lnTo>
                      <a:pt x="1974" y="3384"/>
                    </a:lnTo>
                    <a:lnTo>
                      <a:pt x="2256" y="3243"/>
                    </a:lnTo>
                    <a:lnTo>
                      <a:pt x="2537" y="3032"/>
                    </a:lnTo>
                    <a:lnTo>
                      <a:pt x="2749" y="2820"/>
                    </a:lnTo>
                    <a:lnTo>
                      <a:pt x="2960" y="2538"/>
                    </a:lnTo>
                    <a:lnTo>
                      <a:pt x="3172" y="2256"/>
                    </a:lnTo>
                    <a:lnTo>
                      <a:pt x="3242" y="1974"/>
                    </a:lnTo>
                    <a:lnTo>
                      <a:pt x="3313" y="1692"/>
                    </a:lnTo>
                    <a:lnTo>
                      <a:pt x="3313" y="1340"/>
                    </a:lnTo>
                    <a:lnTo>
                      <a:pt x="3313" y="1058"/>
                    </a:lnTo>
                    <a:lnTo>
                      <a:pt x="3172" y="776"/>
                    </a:lnTo>
                    <a:lnTo>
                      <a:pt x="2960" y="494"/>
                    </a:lnTo>
                    <a:lnTo>
                      <a:pt x="2608" y="283"/>
                    </a:lnTo>
                    <a:lnTo>
                      <a:pt x="2256" y="142"/>
                    </a:lnTo>
                    <a:lnTo>
                      <a:pt x="1974" y="1"/>
                    </a:lnTo>
                    <a:close/>
                  </a:path>
                </a:pathLst>
              </a:custGeom>
              <a:solidFill>
                <a:srgbClr val="F9CB9C"/>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66" name="Shape 66"/>
              <p:cNvSpPr/>
              <p:nvPr/>
            </p:nvSpPr>
            <p:spPr>
              <a:xfrm>
                <a:off x="3640825" y="5036325"/>
                <a:ext cx="38775" cy="42325"/>
              </a:xfrm>
              <a:custGeom>
                <a:avLst/>
                <a:gdLst/>
                <a:ahLst/>
                <a:cxnLst/>
                <a:rect l="0" t="0" r="0" b="0"/>
                <a:pathLst>
                  <a:path w="1551" h="1693" extrusionOk="0">
                    <a:moveTo>
                      <a:pt x="493" y="1"/>
                    </a:moveTo>
                    <a:lnTo>
                      <a:pt x="282" y="71"/>
                    </a:lnTo>
                    <a:lnTo>
                      <a:pt x="141" y="142"/>
                    </a:lnTo>
                    <a:lnTo>
                      <a:pt x="71" y="283"/>
                    </a:lnTo>
                    <a:lnTo>
                      <a:pt x="0" y="635"/>
                    </a:lnTo>
                    <a:lnTo>
                      <a:pt x="0" y="988"/>
                    </a:lnTo>
                    <a:lnTo>
                      <a:pt x="141" y="1270"/>
                    </a:lnTo>
                    <a:lnTo>
                      <a:pt x="353" y="1552"/>
                    </a:lnTo>
                    <a:lnTo>
                      <a:pt x="564" y="1693"/>
                    </a:lnTo>
                    <a:lnTo>
                      <a:pt x="705" y="1693"/>
                    </a:lnTo>
                    <a:lnTo>
                      <a:pt x="775" y="1622"/>
                    </a:lnTo>
                    <a:lnTo>
                      <a:pt x="987" y="1481"/>
                    </a:lnTo>
                    <a:lnTo>
                      <a:pt x="1269" y="1199"/>
                    </a:lnTo>
                    <a:lnTo>
                      <a:pt x="1410" y="917"/>
                    </a:lnTo>
                    <a:lnTo>
                      <a:pt x="1551" y="635"/>
                    </a:lnTo>
                    <a:lnTo>
                      <a:pt x="1551" y="353"/>
                    </a:lnTo>
                    <a:lnTo>
                      <a:pt x="1410" y="142"/>
                    </a:lnTo>
                    <a:lnTo>
                      <a:pt x="1198" y="1"/>
                    </a:lnTo>
                    <a:close/>
                  </a:path>
                </a:pathLst>
              </a:custGeom>
              <a:solidFill>
                <a:srgbClr val="F9CB9C"/>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grpSp>
        <p:nvGrpSpPr>
          <p:cNvPr id="67" name="Shape 67"/>
          <p:cNvGrpSpPr/>
          <p:nvPr/>
        </p:nvGrpSpPr>
        <p:grpSpPr>
          <a:xfrm rot="5400000">
            <a:off x="7853022" y="-2267573"/>
            <a:ext cx="1868209" cy="7012940"/>
            <a:chOff x="818425" y="238125"/>
            <a:chExt cx="1395575" cy="5238750"/>
          </a:xfrm>
        </p:grpSpPr>
        <p:sp>
          <p:nvSpPr>
            <p:cNvPr id="68" name="Shape 68"/>
            <p:cNvSpPr/>
            <p:nvPr/>
          </p:nvSpPr>
          <p:spPr>
            <a:xfrm>
              <a:off x="1253650" y="245150"/>
              <a:ext cx="731300" cy="1178875"/>
            </a:xfrm>
            <a:custGeom>
              <a:avLst/>
              <a:gdLst/>
              <a:ahLst/>
              <a:cxnLst/>
              <a:rect l="0" t="0" r="0" b="0"/>
              <a:pathLst>
                <a:path w="29252" h="47155" extrusionOk="0">
                  <a:moveTo>
                    <a:pt x="17692" y="8600"/>
                  </a:moveTo>
                  <a:lnTo>
                    <a:pt x="14872" y="9305"/>
                  </a:lnTo>
                  <a:lnTo>
                    <a:pt x="11771" y="10080"/>
                  </a:lnTo>
                  <a:lnTo>
                    <a:pt x="8811" y="10856"/>
                  </a:lnTo>
                  <a:lnTo>
                    <a:pt x="7542" y="11278"/>
                  </a:lnTo>
                  <a:lnTo>
                    <a:pt x="6485" y="11631"/>
                  </a:lnTo>
                  <a:lnTo>
                    <a:pt x="9234" y="10503"/>
                  </a:lnTo>
                  <a:lnTo>
                    <a:pt x="10573" y="10010"/>
                  </a:lnTo>
                  <a:lnTo>
                    <a:pt x="11983" y="9587"/>
                  </a:lnTo>
                  <a:lnTo>
                    <a:pt x="13392" y="9164"/>
                  </a:lnTo>
                  <a:lnTo>
                    <a:pt x="14802" y="8882"/>
                  </a:lnTo>
                  <a:lnTo>
                    <a:pt x="16282" y="8671"/>
                  </a:lnTo>
                  <a:lnTo>
                    <a:pt x="17692" y="8600"/>
                  </a:lnTo>
                  <a:close/>
                  <a:moveTo>
                    <a:pt x="20652" y="3102"/>
                  </a:moveTo>
                  <a:lnTo>
                    <a:pt x="20934" y="3173"/>
                  </a:lnTo>
                  <a:lnTo>
                    <a:pt x="21709" y="3455"/>
                  </a:lnTo>
                  <a:lnTo>
                    <a:pt x="22414" y="3807"/>
                  </a:lnTo>
                  <a:lnTo>
                    <a:pt x="23049" y="4160"/>
                  </a:lnTo>
                  <a:lnTo>
                    <a:pt x="23683" y="4582"/>
                  </a:lnTo>
                  <a:lnTo>
                    <a:pt x="24247" y="5076"/>
                  </a:lnTo>
                  <a:lnTo>
                    <a:pt x="24740" y="5569"/>
                  </a:lnTo>
                  <a:lnTo>
                    <a:pt x="25234" y="6133"/>
                  </a:lnTo>
                  <a:lnTo>
                    <a:pt x="25656" y="6697"/>
                  </a:lnTo>
                  <a:lnTo>
                    <a:pt x="26079" y="7331"/>
                  </a:lnTo>
                  <a:lnTo>
                    <a:pt x="26432" y="7966"/>
                  </a:lnTo>
                  <a:lnTo>
                    <a:pt x="26714" y="8671"/>
                  </a:lnTo>
                  <a:lnTo>
                    <a:pt x="26996" y="9305"/>
                  </a:lnTo>
                  <a:lnTo>
                    <a:pt x="27278" y="10080"/>
                  </a:lnTo>
                  <a:lnTo>
                    <a:pt x="27489" y="10856"/>
                  </a:lnTo>
                  <a:lnTo>
                    <a:pt x="27771" y="12406"/>
                  </a:lnTo>
                  <a:lnTo>
                    <a:pt x="27348" y="11631"/>
                  </a:lnTo>
                  <a:lnTo>
                    <a:pt x="26996" y="10856"/>
                  </a:lnTo>
                  <a:lnTo>
                    <a:pt x="26502" y="10151"/>
                  </a:lnTo>
                  <a:lnTo>
                    <a:pt x="26009" y="9516"/>
                  </a:lnTo>
                  <a:lnTo>
                    <a:pt x="25022" y="8177"/>
                  </a:lnTo>
                  <a:lnTo>
                    <a:pt x="23894" y="6908"/>
                  </a:lnTo>
                  <a:lnTo>
                    <a:pt x="22837" y="5851"/>
                  </a:lnTo>
                  <a:lnTo>
                    <a:pt x="21850" y="4723"/>
                  </a:lnTo>
                  <a:lnTo>
                    <a:pt x="21427" y="4300"/>
                  </a:lnTo>
                  <a:lnTo>
                    <a:pt x="20864" y="3666"/>
                  </a:lnTo>
                  <a:lnTo>
                    <a:pt x="20652" y="3384"/>
                  </a:lnTo>
                  <a:lnTo>
                    <a:pt x="20511" y="3173"/>
                  </a:lnTo>
                  <a:lnTo>
                    <a:pt x="20582" y="3102"/>
                  </a:lnTo>
                  <a:close/>
                  <a:moveTo>
                    <a:pt x="18185" y="9516"/>
                  </a:moveTo>
                  <a:lnTo>
                    <a:pt x="17480" y="10151"/>
                  </a:lnTo>
                  <a:lnTo>
                    <a:pt x="16776" y="10715"/>
                  </a:lnTo>
                  <a:lnTo>
                    <a:pt x="15930" y="11208"/>
                  </a:lnTo>
                  <a:lnTo>
                    <a:pt x="15084" y="11560"/>
                  </a:lnTo>
                  <a:lnTo>
                    <a:pt x="14238" y="11913"/>
                  </a:lnTo>
                  <a:lnTo>
                    <a:pt x="13322" y="12124"/>
                  </a:lnTo>
                  <a:lnTo>
                    <a:pt x="12406" y="12336"/>
                  </a:lnTo>
                  <a:lnTo>
                    <a:pt x="11489" y="12477"/>
                  </a:lnTo>
                  <a:lnTo>
                    <a:pt x="9586" y="12688"/>
                  </a:lnTo>
                  <a:lnTo>
                    <a:pt x="7754" y="12759"/>
                  </a:lnTo>
                  <a:lnTo>
                    <a:pt x="5851" y="12759"/>
                  </a:lnTo>
                  <a:lnTo>
                    <a:pt x="4018" y="12829"/>
                  </a:lnTo>
                  <a:lnTo>
                    <a:pt x="4582" y="12547"/>
                  </a:lnTo>
                  <a:lnTo>
                    <a:pt x="5287" y="12336"/>
                  </a:lnTo>
                  <a:lnTo>
                    <a:pt x="6062" y="12195"/>
                  </a:lnTo>
                  <a:lnTo>
                    <a:pt x="6978" y="12054"/>
                  </a:lnTo>
                  <a:lnTo>
                    <a:pt x="8670" y="11913"/>
                  </a:lnTo>
                  <a:lnTo>
                    <a:pt x="9445" y="11842"/>
                  </a:lnTo>
                  <a:lnTo>
                    <a:pt x="10150" y="11701"/>
                  </a:lnTo>
                  <a:lnTo>
                    <a:pt x="12124" y="11278"/>
                  </a:lnTo>
                  <a:lnTo>
                    <a:pt x="14168" y="10715"/>
                  </a:lnTo>
                  <a:lnTo>
                    <a:pt x="16212" y="10151"/>
                  </a:lnTo>
                  <a:lnTo>
                    <a:pt x="18185" y="9516"/>
                  </a:lnTo>
                  <a:close/>
                  <a:moveTo>
                    <a:pt x="20511" y="3948"/>
                  </a:moveTo>
                  <a:lnTo>
                    <a:pt x="20864" y="4512"/>
                  </a:lnTo>
                  <a:lnTo>
                    <a:pt x="21216" y="5146"/>
                  </a:lnTo>
                  <a:lnTo>
                    <a:pt x="22062" y="6204"/>
                  </a:lnTo>
                  <a:lnTo>
                    <a:pt x="23824" y="8248"/>
                  </a:lnTo>
                  <a:lnTo>
                    <a:pt x="24881" y="9587"/>
                  </a:lnTo>
                  <a:lnTo>
                    <a:pt x="25797" y="10996"/>
                  </a:lnTo>
                  <a:lnTo>
                    <a:pt x="26220" y="11701"/>
                  </a:lnTo>
                  <a:lnTo>
                    <a:pt x="26573" y="12477"/>
                  </a:lnTo>
                  <a:lnTo>
                    <a:pt x="26925" y="13252"/>
                  </a:lnTo>
                  <a:lnTo>
                    <a:pt x="27207" y="14027"/>
                  </a:lnTo>
                  <a:lnTo>
                    <a:pt x="25022" y="11701"/>
                  </a:lnTo>
                  <a:lnTo>
                    <a:pt x="24035" y="10574"/>
                  </a:lnTo>
                  <a:lnTo>
                    <a:pt x="23119" y="9375"/>
                  </a:lnTo>
                  <a:lnTo>
                    <a:pt x="22344" y="8177"/>
                  </a:lnTo>
                  <a:lnTo>
                    <a:pt x="21568" y="6908"/>
                  </a:lnTo>
                  <a:lnTo>
                    <a:pt x="21286" y="6204"/>
                  </a:lnTo>
                  <a:lnTo>
                    <a:pt x="21005" y="5499"/>
                  </a:lnTo>
                  <a:lnTo>
                    <a:pt x="20723" y="4723"/>
                  </a:lnTo>
                  <a:lnTo>
                    <a:pt x="20511" y="3948"/>
                  </a:lnTo>
                  <a:close/>
                  <a:moveTo>
                    <a:pt x="12194" y="25657"/>
                  </a:moveTo>
                  <a:lnTo>
                    <a:pt x="9375" y="26855"/>
                  </a:lnTo>
                  <a:lnTo>
                    <a:pt x="6485" y="28195"/>
                  </a:lnTo>
                  <a:lnTo>
                    <a:pt x="4441" y="29181"/>
                  </a:lnTo>
                  <a:lnTo>
                    <a:pt x="2467" y="30098"/>
                  </a:lnTo>
                  <a:lnTo>
                    <a:pt x="3525" y="29252"/>
                  </a:lnTo>
                  <a:lnTo>
                    <a:pt x="4582" y="28406"/>
                  </a:lnTo>
                  <a:lnTo>
                    <a:pt x="5780" y="27701"/>
                  </a:lnTo>
                  <a:lnTo>
                    <a:pt x="6978" y="26996"/>
                  </a:lnTo>
                  <a:lnTo>
                    <a:pt x="8177" y="26503"/>
                  </a:lnTo>
                  <a:lnTo>
                    <a:pt x="9516" y="26080"/>
                  </a:lnTo>
                  <a:lnTo>
                    <a:pt x="10855" y="25798"/>
                  </a:lnTo>
                  <a:lnTo>
                    <a:pt x="12194" y="25657"/>
                  </a:lnTo>
                  <a:close/>
                  <a:moveTo>
                    <a:pt x="12194" y="26855"/>
                  </a:moveTo>
                  <a:lnTo>
                    <a:pt x="11207" y="27701"/>
                  </a:lnTo>
                  <a:lnTo>
                    <a:pt x="10221" y="28477"/>
                  </a:lnTo>
                  <a:lnTo>
                    <a:pt x="9234" y="29181"/>
                  </a:lnTo>
                  <a:lnTo>
                    <a:pt x="8106" y="29816"/>
                  </a:lnTo>
                  <a:lnTo>
                    <a:pt x="7260" y="30239"/>
                  </a:lnTo>
                  <a:lnTo>
                    <a:pt x="6414" y="30591"/>
                  </a:lnTo>
                  <a:lnTo>
                    <a:pt x="5498" y="30873"/>
                  </a:lnTo>
                  <a:lnTo>
                    <a:pt x="4582" y="31155"/>
                  </a:lnTo>
                  <a:lnTo>
                    <a:pt x="3666" y="31296"/>
                  </a:lnTo>
                  <a:lnTo>
                    <a:pt x="2679" y="31437"/>
                  </a:lnTo>
                  <a:lnTo>
                    <a:pt x="1763" y="31578"/>
                  </a:lnTo>
                  <a:lnTo>
                    <a:pt x="846" y="31578"/>
                  </a:lnTo>
                  <a:lnTo>
                    <a:pt x="1269" y="31296"/>
                  </a:lnTo>
                  <a:lnTo>
                    <a:pt x="1833" y="31014"/>
                  </a:lnTo>
                  <a:lnTo>
                    <a:pt x="3172" y="30521"/>
                  </a:lnTo>
                  <a:lnTo>
                    <a:pt x="4652" y="30027"/>
                  </a:lnTo>
                  <a:lnTo>
                    <a:pt x="5780" y="29675"/>
                  </a:lnTo>
                  <a:lnTo>
                    <a:pt x="9022" y="28265"/>
                  </a:lnTo>
                  <a:lnTo>
                    <a:pt x="12194" y="26855"/>
                  </a:lnTo>
                  <a:close/>
                  <a:moveTo>
                    <a:pt x="17762" y="20300"/>
                  </a:moveTo>
                  <a:lnTo>
                    <a:pt x="18608" y="21851"/>
                  </a:lnTo>
                  <a:lnTo>
                    <a:pt x="19383" y="23402"/>
                  </a:lnTo>
                  <a:lnTo>
                    <a:pt x="20018" y="25023"/>
                  </a:lnTo>
                  <a:lnTo>
                    <a:pt x="20652" y="26644"/>
                  </a:lnTo>
                  <a:lnTo>
                    <a:pt x="21780" y="29886"/>
                  </a:lnTo>
                  <a:lnTo>
                    <a:pt x="22485" y="31507"/>
                  </a:lnTo>
                  <a:lnTo>
                    <a:pt x="23190" y="33129"/>
                  </a:lnTo>
                  <a:lnTo>
                    <a:pt x="22414" y="32565"/>
                  </a:lnTo>
                  <a:lnTo>
                    <a:pt x="21639" y="31930"/>
                  </a:lnTo>
                  <a:lnTo>
                    <a:pt x="21005" y="31296"/>
                  </a:lnTo>
                  <a:lnTo>
                    <a:pt x="20370" y="30662"/>
                  </a:lnTo>
                  <a:lnTo>
                    <a:pt x="19806" y="29957"/>
                  </a:lnTo>
                  <a:lnTo>
                    <a:pt x="19313" y="29322"/>
                  </a:lnTo>
                  <a:lnTo>
                    <a:pt x="18890" y="28547"/>
                  </a:lnTo>
                  <a:lnTo>
                    <a:pt x="18467" y="27842"/>
                  </a:lnTo>
                  <a:lnTo>
                    <a:pt x="18115" y="26996"/>
                  </a:lnTo>
                  <a:lnTo>
                    <a:pt x="17833" y="26221"/>
                  </a:lnTo>
                  <a:lnTo>
                    <a:pt x="17621" y="25375"/>
                  </a:lnTo>
                  <a:lnTo>
                    <a:pt x="17480" y="24529"/>
                  </a:lnTo>
                  <a:lnTo>
                    <a:pt x="17410" y="23613"/>
                  </a:lnTo>
                  <a:lnTo>
                    <a:pt x="17339" y="22697"/>
                  </a:lnTo>
                  <a:lnTo>
                    <a:pt x="17339" y="21710"/>
                  </a:lnTo>
                  <a:lnTo>
                    <a:pt x="17480" y="20723"/>
                  </a:lnTo>
                  <a:lnTo>
                    <a:pt x="17480" y="21569"/>
                  </a:lnTo>
                  <a:lnTo>
                    <a:pt x="17480" y="22415"/>
                  </a:lnTo>
                  <a:lnTo>
                    <a:pt x="17551" y="23190"/>
                  </a:lnTo>
                  <a:lnTo>
                    <a:pt x="17692" y="24036"/>
                  </a:lnTo>
                  <a:lnTo>
                    <a:pt x="18115" y="25587"/>
                  </a:lnTo>
                  <a:lnTo>
                    <a:pt x="18608" y="27137"/>
                  </a:lnTo>
                  <a:lnTo>
                    <a:pt x="19172" y="28618"/>
                  </a:lnTo>
                  <a:lnTo>
                    <a:pt x="19524" y="29393"/>
                  </a:lnTo>
                  <a:lnTo>
                    <a:pt x="19736" y="29675"/>
                  </a:lnTo>
                  <a:lnTo>
                    <a:pt x="19877" y="29745"/>
                  </a:lnTo>
                  <a:lnTo>
                    <a:pt x="20159" y="29816"/>
                  </a:lnTo>
                  <a:lnTo>
                    <a:pt x="20511" y="29886"/>
                  </a:lnTo>
                  <a:lnTo>
                    <a:pt x="20652" y="29886"/>
                  </a:lnTo>
                  <a:lnTo>
                    <a:pt x="20723" y="29745"/>
                  </a:lnTo>
                  <a:lnTo>
                    <a:pt x="20793" y="29604"/>
                  </a:lnTo>
                  <a:lnTo>
                    <a:pt x="20723" y="29393"/>
                  </a:lnTo>
                  <a:lnTo>
                    <a:pt x="19806" y="27137"/>
                  </a:lnTo>
                  <a:lnTo>
                    <a:pt x="19031" y="24882"/>
                  </a:lnTo>
                  <a:lnTo>
                    <a:pt x="18397" y="22626"/>
                  </a:lnTo>
                  <a:lnTo>
                    <a:pt x="17762" y="20300"/>
                  </a:lnTo>
                  <a:close/>
                  <a:moveTo>
                    <a:pt x="10503" y="36723"/>
                  </a:moveTo>
                  <a:lnTo>
                    <a:pt x="10080" y="37569"/>
                  </a:lnTo>
                  <a:lnTo>
                    <a:pt x="9516" y="38697"/>
                  </a:lnTo>
                  <a:lnTo>
                    <a:pt x="9304" y="39261"/>
                  </a:lnTo>
                  <a:lnTo>
                    <a:pt x="9163" y="39825"/>
                  </a:lnTo>
                  <a:lnTo>
                    <a:pt x="9093" y="40036"/>
                  </a:lnTo>
                  <a:lnTo>
                    <a:pt x="9163" y="40248"/>
                  </a:lnTo>
                  <a:lnTo>
                    <a:pt x="9234" y="40388"/>
                  </a:lnTo>
                  <a:lnTo>
                    <a:pt x="9304" y="40529"/>
                  </a:lnTo>
                  <a:lnTo>
                    <a:pt x="9516" y="40600"/>
                  </a:lnTo>
                  <a:lnTo>
                    <a:pt x="9657" y="40529"/>
                  </a:lnTo>
                  <a:lnTo>
                    <a:pt x="9868" y="40459"/>
                  </a:lnTo>
                  <a:lnTo>
                    <a:pt x="10009" y="40248"/>
                  </a:lnTo>
                  <a:lnTo>
                    <a:pt x="10362" y="39754"/>
                  </a:lnTo>
                  <a:lnTo>
                    <a:pt x="10714" y="39120"/>
                  </a:lnTo>
                  <a:lnTo>
                    <a:pt x="11278" y="37851"/>
                  </a:lnTo>
                  <a:lnTo>
                    <a:pt x="11630" y="37005"/>
                  </a:lnTo>
                  <a:lnTo>
                    <a:pt x="12053" y="37569"/>
                  </a:lnTo>
                  <a:lnTo>
                    <a:pt x="12406" y="38274"/>
                  </a:lnTo>
                  <a:lnTo>
                    <a:pt x="12547" y="38626"/>
                  </a:lnTo>
                  <a:lnTo>
                    <a:pt x="12617" y="38979"/>
                  </a:lnTo>
                  <a:lnTo>
                    <a:pt x="12617" y="39331"/>
                  </a:lnTo>
                  <a:lnTo>
                    <a:pt x="12617" y="39684"/>
                  </a:lnTo>
                  <a:lnTo>
                    <a:pt x="12476" y="40248"/>
                  </a:lnTo>
                  <a:lnTo>
                    <a:pt x="12265" y="40741"/>
                  </a:lnTo>
                  <a:lnTo>
                    <a:pt x="11983" y="41305"/>
                  </a:lnTo>
                  <a:lnTo>
                    <a:pt x="11630" y="41869"/>
                  </a:lnTo>
                  <a:lnTo>
                    <a:pt x="11207" y="42433"/>
                  </a:lnTo>
                  <a:lnTo>
                    <a:pt x="10714" y="42996"/>
                  </a:lnTo>
                  <a:lnTo>
                    <a:pt x="9657" y="44054"/>
                  </a:lnTo>
                  <a:lnTo>
                    <a:pt x="8458" y="45040"/>
                  </a:lnTo>
                  <a:lnTo>
                    <a:pt x="7824" y="45463"/>
                  </a:lnTo>
                  <a:lnTo>
                    <a:pt x="7260" y="45816"/>
                  </a:lnTo>
                  <a:lnTo>
                    <a:pt x="6626" y="46098"/>
                  </a:lnTo>
                  <a:lnTo>
                    <a:pt x="6062" y="46380"/>
                  </a:lnTo>
                  <a:lnTo>
                    <a:pt x="5498" y="46521"/>
                  </a:lnTo>
                  <a:lnTo>
                    <a:pt x="5005" y="46591"/>
                  </a:lnTo>
                  <a:lnTo>
                    <a:pt x="5287" y="45181"/>
                  </a:lnTo>
                  <a:lnTo>
                    <a:pt x="5639" y="43772"/>
                  </a:lnTo>
                  <a:lnTo>
                    <a:pt x="6062" y="42292"/>
                  </a:lnTo>
                  <a:lnTo>
                    <a:pt x="6626" y="40952"/>
                  </a:lnTo>
                  <a:lnTo>
                    <a:pt x="6978" y="40248"/>
                  </a:lnTo>
                  <a:lnTo>
                    <a:pt x="7331" y="39613"/>
                  </a:lnTo>
                  <a:lnTo>
                    <a:pt x="7754" y="39049"/>
                  </a:lnTo>
                  <a:lnTo>
                    <a:pt x="8177" y="38485"/>
                  </a:lnTo>
                  <a:lnTo>
                    <a:pt x="8670" y="37992"/>
                  </a:lnTo>
                  <a:lnTo>
                    <a:pt x="9234" y="37499"/>
                  </a:lnTo>
                  <a:lnTo>
                    <a:pt x="9868" y="37076"/>
                  </a:lnTo>
                  <a:lnTo>
                    <a:pt x="10503" y="36723"/>
                  </a:lnTo>
                  <a:close/>
                  <a:moveTo>
                    <a:pt x="19947" y="1"/>
                  </a:moveTo>
                  <a:lnTo>
                    <a:pt x="19877" y="706"/>
                  </a:lnTo>
                  <a:lnTo>
                    <a:pt x="19806" y="1552"/>
                  </a:lnTo>
                  <a:lnTo>
                    <a:pt x="19665" y="3455"/>
                  </a:lnTo>
                  <a:lnTo>
                    <a:pt x="19595" y="4441"/>
                  </a:lnTo>
                  <a:lnTo>
                    <a:pt x="19454" y="5358"/>
                  </a:lnTo>
                  <a:lnTo>
                    <a:pt x="19242" y="6133"/>
                  </a:lnTo>
                  <a:lnTo>
                    <a:pt x="19102" y="6485"/>
                  </a:lnTo>
                  <a:lnTo>
                    <a:pt x="18961" y="6767"/>
                  </a:lnTo>
                  <a:lnTo>
                    <a:pt x="18679" y="7120"/>
                  </a:lnTo>
                  <a:lnTo>
                    <a:pt x="18397" y="7331"/>
                  </a:lnTo>
                  <a:lnTo>
                    <a:pt x="18115" y="7472"/>
                  </a:lnTo>
                  <a:lnTo>
                    <a:pt x="17833" y="7543"/>
                  </a:lnTo>
                  <a:lnTo>
                    <a:pt x="16071" y="7543"/>
                  </a:lnTo>
                  <a:lnTo>
                    <a:pt x="15225" y="7613"/>
                  </a:lnTo>
                  <a:lnTo>
                    <a:pt x="14379" y="7754"/>
                  </a:lnTo>
                  <a:lnTo>
                    <a:pt x="12687" y="8177"/>
                  </a:lnTo>
                  <a:lnTo>
                    <a:pt x="10362" y="8882"/>
                  </a:lnTo>
                  <a:lnTo>
                    <a:pt x="8881" y="9305"/>
                  </a:lnTo>
                  <a:lnTo>
                    <a:pt x="7472" y="9869"/>
                  </a:lnTo>
                  <a:lnTo>
                    <a:pt x="6062" y="10503"/>
                  </a:lnTo>
                  <a:lnTo>
                    <a:pt x="5357" y="10856"/>
                  </a:lnTo>
                  <a:lnTo>
                    <a:pt x="4793" y="11208"/>
                  </a:lnTo>
                  <a:lnTo>
                    <a:pt x="4229" y="11631"/>
                  </a:lnTo>
                  <a:lnTo>
                    <a:pt x="3736" y="12054"/>
                  </a:lnTo>
                  <a:lnTo>
                    <a:pt x="3313" y="12477"/>
                  </a:lnTo>
                  <a:lnTo>
                    <a:pt x="3031" y="12900"/>
                  </a:lnTo>
                  <a:lnTo>
                    <a:pt x="2820" y="12970"/>
                  </a:lnTo>
                  <a:lnTo>
                    <a:pt x="2749" y="13182"/>
                  </a:lnTo>
                  <a:lnTo>
                    <a:pt x="2820" y="13675"/>
                  </a:lnTo>
                  <a:lnTo>
                    <a:pt x="3031" y="13604"/>
                  </a:lnTo>
                  <a:lnTo>
                    <a:pt x="5921" y="13604"/>
                  </a:lnTo>
                  <a:lnTo>
                    <a:pt x="9586" y="13675"/>
                  </a:lnTo>
                  <a:lnTo>
                    <a:pt x="10714" y="13604"/>
                  </a:lnTo>
                  <a:lnTo>
                    <a:pt x="11912" y="13463"/>
                  </a:lnTo>
                  <a:lnTo>
                    <a:pt x="13110" y="13252"/>
                  </a:lnTo>
                  <a:lnTo>
                    <a:pt x="14238" y="12970"/>
                  </a:lnTo>
                  <a:lnTo>
                    <a:pt x="15366" y="12618"/>
                  </a:lnTo>
                  <a:lnTo>
                    <a:pt x="16494" y="12124"/>
                  </a:lnTo>
                  <a:lnTo>
                    <a:pt x="17480" y="11490"/>
                  </a:lnTo>
                  <a:lnTo>
                    <a:pt x="17974" y="11137"/>
                  </a:lnTo>
                  <a:lnTo>
                    <a:pt x="18397" y="10785"/>
                  </a:lnTo>
                  <a:lnTo>
                    <a:pt x="17974" y="14098"/>
                  </a:lnTo>
                  <a:lnTo>
                    <a:pt x="17621" y="16212"/>
                  </a:lnTo>
                  <a:lnTo>
                    <a:pt x="17269" y="18327"/>
                  </a:lnTo>
                  <a:lnTo>
                    <a:pt x="16776" y="20441"/>
                  </a:lnTo>
                  <a:lnTo>
                    <a:pt x="16494" y="21428"/>
                  </a:lnTo>
                  <a:lnTo>
                    <a:pt x="16212" y="22274"/>
                  </a:lnTo>
                  <a:lnTo>
                    <a:pt x="15859" y="23120"/>
                  </a:lnTo>
                  <a:lnTo>
                    <a:pt x="15436" y="23825"/>
                  </a:lnTo>
                  <a:lnTo>
                    <a:pt x="15013" y="24389"/>
                  </a:lnTo>
                  <a:lnTo>
                    <a:pt x="14591" y="24811"/>
                  </a:lnTo>
                  <a:lnTo>
                    <a:pt x="14309" y="24952"/>
                  </a:lnTo>
                  <a:lnTo>
                    <a:pt x="14027" y="25093"/>
                  </a:lnTo>
                  <a:lnTo>
                    <a:pt x="13322" y="25234"/>
                  </a:lnTo>
                  <a:lnTo>
                    <a:pt x="12617" y="25305"/>
                  </a:lnTo>
                  <a:lnTo>
                    <a:pt x="10150" y="25305"/>
                  </a:lnTo>
                  <a:lnTo>
                    <a:pt x="9375" y="25375"/>
                  </a:lnTo>
                  <a:lnTo>
                    <a:pt x="8670" y="25516"/>
                  </a:lnTo>
                  <a:lnTo>
                    <a:pt x="7824" y="25798"/>
                  </a:lnTo>
                  <a:lnTo>
                    <a:pt x="6978" y="26151"/>
                  </a:lnTo>
                  <a:lnTo>
                    <a:pt x="6203" y="26503"/>
                  </a:lnTo>
                  <a:lnTo>
                    <a:pt x="5428" y="26926"/>
                  </a:lnTo>
                  <a:lnTo>
                    <a:pt x="4652" y="27349"/>
                  </a:lnTo>
                  <a:lnTo>
                    <a:pt x="3948" y="27842"/>
                  </a:lnTo>
                  <a:lnTo>
                    <a:pt x="2538" y="28970"/>
                  </a:lnTo>
                  <a:lnTo>
                    <a:pt x="1481" y="29816"/>
                  </a:lnTo>
                  <a:lnTo>
                    <a:pt x="705" y="30521"/>
                  </a:lnTo>
                  <a:lnTo>
                    <a:pt x="212" y="31085"/>
                  </a:lnTo>
                  <a:lnTo>
                    <a:pt x="71" y="31366"/>
                  </a:lnTo>
                  <a:lnTo>
                    <a:pt x="0" y="31507"/>
                  </a:lnTo>
                  <a:lnTo>
                    <a:pt x="0" y="31648"/>
                  </a:lnTo>
                  <a:lnTo>
                    <a:pt x="141" y="31789"/>
                  </a:lnTo>
                  <a:lnTo>
                    <a:pt x="353" y="31930"/>
                  </a:lnTo>
                  <a:lnTo>
                    <a:pt x="635" y="32001"/>
                  </a:lnTo>
                  <a:lnTo>
                    <a:pt x="1622" y="32071"/>
                  </a:lnTo>
                  <a:lnTo>
                    <a:pt x="2961" y="32001"/>
                  </a:lnTo>
                  <a:lnTo>
                    <a:pt x="3807" y="31930"/>
                  </a:lnTo>
                  <a:lnTo>
                    <a:pt x="4652" y="31860"/>
                  </a:lnTo>
                  <a:lnTo>
                    <a:pt x="5498" y="31648"/>
                  </a:lnTo>
                  <a:lnTo>
                    <a:pt x="6273" y="31437"/>
                  </a:lnTo>
                  <a:lnTo>
                    <a:pt x="7049" y="31226"/>
                  </a:lnTo>
                  <a:lnTo>
                    <a:pt x="7824" y="30873"/>
                  </a:lnTo>
                  <a:lnTo>
                    <a:pt x="9304" y="30168"/>
                  </a:lnTo>
                  <a:lnTo>
                    <a:pt x="10784" y="29322"/>
                  </a:lnTo>
                  <a:lnTo>
                    <a:pt x="12124" y="28336"/>
                  </a:lnTo>
                  <a:lnTo>
                    <a:pt x="13392" y="27278"/>
                  </a:lnTo>
                  <a:lnTo>
                    <a:pt x="14661" y="26151"/>
                  </a:lnTo>
                  <a:lnTo>
                    <a:pt x="13956" y="28265"/>
                  </a:lnTo>
                  <a:lnTo>
                    <a:pt x="13322" y="30450"/>
                  </a:lnTo>
                  <a:lnTo>
                    <a:pt x="12899" y="31507"/>
                  </a:lnTo>
                  <a:lnTo>
                    <a:pt x="12476" y="32565"/>
                  </a:lnTo>
                  <a:lnTo>
                    <a:pt x="12053" y="33551"/>
                  </a:lnTo>
                  <a:lnTo>
                    <a:pt x="11489" y="34468"/>
                  </a:lnTo>
                  <a:lnTo>
                    <a:pt x="11137" y="35032"/>
                  </a:lnTo>
                  <a:lnTo>
                    <a:pt x="10714" y="35455"/>
                  </a:lnTo>
                  <a:lnTo>
                    <a:pt x="10221" y="35877"/>
                  </a:lnTo>
                  <a:lnTo>
                    <a:pt x="9727" y="36159"/>
                  </a:lnTo>
                  <a:lnTo>
                    <a:pt x="8740" y="36864"/>
                  </a:lnTo>
                  <a:lnTo>
                    <a:pt x="8247" y="37287"/>
                  </a:lnTo>
                  <a:lnTo>
                    <a:pt x="7683" y="37781"/>
                  </a:lnTo>
                  <a:lnTo>
                    <a:pt x="7331" y="38133"/>
                  </a:lnTo>
                  <a:lnTo>
                    <a:pt x="6978" y="38697"/>
                  </a:lnTo>
                  <a:lnTo>
                    <a:pt x="6133" y="40107"/>
                  </a:lnTo>
                  <a:lnTo>
                    <a:pt x="5216" y="41798"/>
                  </a:lnTo>
                  <a:lnTo>
                    <a:pt x="4864" y="42644"/>
                  </a:lnTo>
                  <a:lnTo>
                    <a:pt x="4511" y="43490"/>
                  </a:lnTo>
                  <a:lnTo>
                    <a:pt x="4300" y="44336"/>
                  </a:lnTo>
                  <a:lnTo>
                    <a:pt x="4159" y="45111"/>
                  </a:lnTo>
                  <a:lnTo>
                    <a:pt x="4159" y="45816"/>
                  </a:lnTo>
                  <a:lnTo>
                    <a:pt x="4159" y="46098"/>
                  </a:lnTo>
                  <a:lnTo>
                    <a:pt x="4229" y="46380"/>
                  </a:lnTo>
                  <a:lnTo>
                    <a:pt x="4370" y="46591"/>
                  </a:lnTo>
                  <a:lnTo>
                    <a:pt x="4511" y="46803"/>
                  </a:lnTo>
                  <a:lnTo>
                    <a:pt x="4723" y="46944"/>
                  </a:lnTo>
                  <a:lnTo>
                    <a:pt x="4934" y="47084"/>
                  </a:lnTo>
                  <a:lnTo>
                    <a:pt x="5216" y="47155"/>
                  </a:lnTo>
                  <a:lnTo>
                    <a:pt x="5992" y="47155"/>
                  </a:lnTo>
                  <a:lnTo>
                    <a:pt x="6414" y="47014"/>
                  </a:lnTo>
                  <a:lnTo>
                    <a:pt x="7049" y="46803"/>
                  </a:lnTo>
                  <a:lnTo>
                    <a:pt x="7683" y="46521"/>
                  </a:lnTo>
                  <a:lnTo>
                    <a:pt x="8388" y="46168"/>
                  </a:lnTo>
                  <a:lnTo>
                    <a:pt x="9093" y="45745"/>
                  </a:lnTo>
                  <a:lnTo>
                    <a:pt x="9798" y="45252"/>
                  </a:lnTo>
                  <a:lnTo>
                    <a:pt x="10432" y="44688"/>
                  </a:lnTo>
                  <a:lnTo>
                    <a:pt x="11066" y="44124"/>
                  </a:lnTo>
                  <a:lnTo>
                    <a:pt x="11630" y="43490"/>
                  </a:lnTo>
                  <a:lnTo>
                    <a:pt x="12194" y="42855"/>
                  </a:lnTo>
                  <a:lnTo>
                    <a:pt x="12687" y="42151"/>
                  </a:lnTo>
                  <a:lnTo>
                    <a:pt x="13040" y="41446"/>
                  </a:lnTo>
                  <a:lnTo>
                    <a:pt x="13392" y="40741"/>
                  </a:lnTo>
                  <a:lnTo>
                    <a:pt x="13604" y="40036"/>
                  </a:lnTo>
                  <a:lnTo>
                    <a:pt x="13674" y="39261"/>
                  </a:lnTo>
                  <a:lnTo>
                    <a:pt x="13674" y="38556"/>
                  </a:lnTo>
                  <a:lnTo>
                    <a:pt x="13533" y="37851"/>
                  </a:lnTo>
                  <a:lnTo>
                    <a:pt x="13392" y="37640"/>
                  </a:lnTo>
                  <a:lnTo>
                    <a:pt x="13181" y="37358"/>
                  </a:lnTo>
                  <a:lnTo>
                    <a:pt x="12758" y="36794"/>
                  </a:lnTo>
                  <a:lnTo>
                    <a:pt x="12335" y="36300"/>
                  </a:lnTo>
                  <a:lnTo>
                    <a:pt x="12194" y="36018"/>
                  </a:lnTo>
                  <a:lnTo>
                    <a:pt x="12124" y="35807"/>
                  </a:lnTo>
                  <a:lnTo>
                    <a:pt x="12194" y="35455"/>
                  </a:lnTo>
                  <a:lnTo>
                    <a:pt x="12335" y="34961"/>
                  </a:lnTo>
                  <a:lnTo>
                    <a:pt x="12828" y="33763"/>
                  </a:lnTo>
                  <a:lnTo>
                    <a:pt x="13815" y="31719"/>
                  </a:lnTo>
                  <a:lnTo>
                    <a:pt x="14591" y="29675"/>
                  </a:lnTo>
                  <a:lnTo>
                    <a:pt x="15295" y="27560"/>
                  </a:lnTo>
                  <a:lnTo>
                    <a:pt x="16000" y="25516"/>
                  </a:lnTo>
                  <a:lnTo>
                    <a:pt x="16635" y="23402"/>
                  </a:lnTo>
                  <a:lnTo>
                    <a:pt x="16635" y="24177"/>
                  </a:lnTo>
                  <a:lnTo>
                    <a:pt x="16705" y="24952"/>
                  </a:lnTo>
                  <a:lnTo>
                    <a:pt x="16846" y="25728"/>
                  </a:lnTo>
                  <a:lnTo>
                    <a:pt x="16987" y="26503"/>
                  </a:lnTo>
                  <a:lnTo>
                    <a:pt x="17198" y="27208"/>
                  </a:lnTo>
                  <a:lnTo>
                    <a:pt x="17480" y="27983"/>
                  </a:lnTo>
                  <a:lnTo>
                    <a:pt x="17762" y="28688"/>
                  </a:lnTo>
                  <a:lnTo>
                    <a:pt x="18115" y="29393"/>
                  </a:lnTo>
                  <a:lnTo>
                    <a:pt x="18538" y="30027"/>
                  </a:lnTo>
                  <a:lnTo>
                    <a:pt x="18961" y="30662"/>
                  </a:lnTo>
                  <a:lnTo>
                    <a:pt x="19454" y="31296"/>
                  </a:lnTo>
                  <a:lnTo>
                    <a:pt x="20018" y="31860"/>
                  </a:lnTo>
                  <a:lnTo>
                    <a:pt x="20582" y="32353"/>
                  </a:lnTo>
                  <a:lnTo>
                    <a:pt x="21216" y="32847"/>
                  </a:lnTo>
                  <a:lnTo>
                    <a:pt x="21850" y="33270"/>
                  </a:lnTo>
                  <a:lnTo>
                    <a:pt x="22555" y="33622"/>
                  </a:lnTo>
                  <a:lnTo>
                    <a:pt x="23049" y="33904"/>
                  </a:lnTo>
                  <a:lnTo>
                    <a:pt x="23612" y="34045"/>
                  </a:lnTo>
                  <a:lnTo>
                    <a:pt x="23894" y="34115"/>
                  </a:lnTo>
                  <a:lnTo>
                    <a:pt x="24106" y="34115"/>
                  </a:lnTo>
                  <a:lnTo>
                    <a:pt x="24317" y="34045"/>
                  </a:lnTo>
                  <a:lnTo>
                    <a:pt x="24458" y="33833"/>
                  </a:lnTo>
                  <a:lnTo>
                    <a:pt x="24458" y="33692"/>
                  </a:lnTo>
                  <a:lnTo>
                    <a:pt x="24458" y="33411"/>
                  </a:lnTo>
                  <a:lnTo>
                    <a:pt x="24247" y="32635"/>
                  </a:lnTo>
                  <a:lnTo>
                    <a:pt x="23965" y="31719"/>
                  </a:lnTo>
                  <a:lnTo>
                    <a:pt x="23542" y="30591"/>
                  </a:lnTo>
                  <a:lnTo>
                    <a:pt x="22767" y="28547"/>
                  </a:lnTo>
                  <a:lnTo>
                    <a:pt x="22203" y="27137"/>
                  </a:lnTo>
                  <a:lnTo>
                    <a:pt x="21780" y="25798"/>
                  </a:lnTo>
                  <a:lnTo>
                    <a:pt x="21216" y="24389"/>
                  </a:lnTo>
                  <a:lnTo>
                    <a:pt x="20652" y="23120"/>
                  </a:lnTo>
                  <a:lnTo>
                    <a:pt x="19877" y="21851"/>
                  </a:lnTo>
                  <a:lnTo>
                    <a:pt x="19454" y="21146"/>
                  </a:lnTo>
                  <a:lnTo>
                    <a:pt x="19102" y="20653"/>
                  </a:lnTo>
                  <a:lnTo>
                    <a:pt x="18467" y="19878"/>
                  </a:lnTo>
                  <a:lnTo>
                    <a:pt x="18256" y="19455"/>
                  </a:lnTo>
                  <a:lnTo>
                    <a:pt x="18115" y="19032"/>
                  </a:lnTo>
                  <a:lnTo>
                    <a:pt x="18044" y="18468"/>
                  </a:lnTo>
                  <a:lnTo>
                    <a:pt x="18044" y="17763"/>
                  </a:lnTo>
                  <a:lnTo>
                    <a:pt x="18185" y="16283"/>
                  </a:lnTo>
                  <a:lnTo>
                    <a:pt x="18397" y="14732"/>
                  </a:lnTo>
                  <a:lnTo>
                    <a:pt x="19031" y="11701"/>
                  </a:lnTo>
                  <a:lnTo>
                    <a:pt x="19595" y="8671"/>
                  </a:lnTo>
                  <a:lnTo>
                    <a:pt x="19877" y="7120"/>
                  </a:lnTo>
                  <a:lnTo>
                    <a:pt x="20018" y="5640"/>
                  </a:lnTo>
                  <a:lnTo>
                    <a:pt x="20370" y="6767"/>
                  </a:lnTo>
                  <a:lnTo>
                    <a:pt x="20793" y="7825"/>
                  </a:lnTo>
                  <a:lnTo>
                    <a:pt x="21286" y="8741"/>
                  </a:lnTo>
                  <a:lnTo>
                    <a:pt x="21921" y="9587"/>
                  </a:lnTo>
                  <a:lnTo>
                    <a:pt x="22555" y="10433"/>
                  </a:lnTo>
                  <a:lnTo>
                    <a:pt x="23331" y="11278"/>
                  </a:lnTo>
                  <a:lnTo>
                    <a:pt x="24811" y="12900"/>
                  </a:lnTo>
                  <a:lnTo>
                    <a:pt x="25868" y="14239"/>
                  </a:lnTo>
                  <a:lnTo>
                    <a:pt x="26432" y="14944"/>
                  </a:lnTo>
                  <a:lnTo>
                    <a:pt x="27066" y="15507"/>
                  </a:lnTo>
                  <a:lnTo>
                    <a:pt x="27348" y="15789"/>
                  </a:lnTo>
                  <a:lnTo>
                    <a:pt x="27701" y="15930"/>
                  </a:lnTo>
                  <a:lnTo>
                    <a:pt x="27982" y="16001"/>
                  </a:lnTo>
                  <a:lnTo>
                    <a:pt x="28194" y="15930"/>
                  </a:lnTo>
                  <a:lnTo>
                    <a:pt x="28476" y="15860"/>
                  </a:lnTo>
                  <a:lnTo>
                    <a:pt x="28687" y="15578"/>
                  </a:lnTo>
                  <a:lnTo>
                    <a:pt x="28899" y="15226"/>
                  </a:lnTo>
                  <a:lnTo>
                    <a:pt x="29110" y="14662"/>
                  </a:lnTo>
                  <a:lnTo>
                    <a:pt x="29181" y="14168"/>
                  </a:lnTo>
                  <a:lnTo>
                    <a:pt x="29251" y="13675"/>
                  </a:lnTo>
                  <a:lnTo>
                    <a:pt x="29251" y="13111"/>
                  </a:lnTo>
                  <a:lnTo>
                    <a:pt x="29181" y="12477"/>
                  </a:lnTo>
                  <a:lnTo>
                    <a:pt x="28969" y="11278"/>
                  </a:lnTo>
                  <a:lnTo>
                    <a:pt x="28617" y="10080"/>
                  </a:lnTo>
                  <a:lnTo>
                    <a:pt x="28123" y="8811"/>
                  </a:lnTo>
                  <a:lnTo>
                    <a:pt x="27630" y="7684"/>
                  </a:lnTo>
                  <a:lnTo>
                    <a:pt x="27066" y="6626"/>
                  </a:lnTo>
                  <a:lnTo>
                    <a:pt x="26573" y="5781"/>
                  </a:lnTo>
                  <a:lnTo>
                    <a:pt x="26150" y="5217"/>
                  </a:lnTo>
                  <a:lnTo>
                    <a:pt x="25516" y="4512"/>
                  </a:lnTo>
                  <a:lnTo>
                    <a:pt x="24670" y="3807"/>
                  </a:lnTo>
                  <a:lnTo>
                    <a:pt x="23753" y="3102"/>
                  </a:lnTo>
                  <a:lnTo>
                    <a:pt x="22767" y="2538"/>
                  </a:lnTo>
                  <a:lnTo>
                    <a:pt x="22273" y="2256"/>
                  </a:lnTo>
                  <a:lnTo>
                    <a:pt x="21780" y="2115"/>
                  </a:lnTo>
                  <a:lnTo>
                    <a:pt x="21357" y="2045"/>
                  </a:lnTo>
                  <a:lnTo>
                    <a:pt x="20934" y="2045"/>
                  </a:lnTo>
                  <a:lnTo>
                    <a:pt x="20511" y="2186"/>
                  </a:lnTo>
                  <a:lnTo>
                    <a:pt x="20229" y="2397"/>
                  </a:lnTo>
                  <a:lnTo>
                    <a:pt x="20088" y="1129"/>
                  </a:lnTo>
                  <a:lnTo>
                    <a:pt x="19947" y="1"/>
                  </a:lnTo>
                  <a:close/>
                </a:path>
              </a:pathLst>
            </a:custGeom>
            <a:solidFill>
              <a:srgbClr val="BDCC6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69" name="Shape 69"/>
            <p:cNvGrpSpPr/>
            <p:nvPr/>
          </p:nvGrpSpPr>
          <p:grpSpPr>
            <a:xfrm>
              <a:off x="818425" y="1334150"/>
              <a:ext cx="925100" cy="1370950"/>
              <a:chOff x="3112200" y="1334150"/>
              <a:chExt cx="925100" cy="1370950"/>
            </a:xfrm>
          </p:grpSpPr>
          <p:sp>
            <p:nvSpPr>
              <p:cNvPr id="70" name="Shape 70"/>
              <p:cNvSpPr/>
              <p:nvPr/>
            </p:nvSpPr>
            <p:spPr>
              <a:xfrm>
                <a:off x="3173850" y="1334150"/>
                <a:ext cx="819400" cy="1279300"/>
              </a:xfrm>
              <a:custGeom>
                <a:avLst/>
                <a:gdLst/>
                <a:ahLst/>
                <a:cxnLst/>
                <a:rect l="0" t="0" r="0" b="0"/>
                <a:pathLst>
                  <a:path w="32776" h="51172" extrusionOk="0">
                    <a:moveTo>
                      <a:pt x="15155" y="0"/>
                    </a:moveTo>
                    <a:lnTo>
                      <a:pt x="15026" y="431"/>
                    </a:lnTo>
                    <a:lnTo>
                      <a:pt x="15084" y="353"/>
                    </a:lnTo>
                    <a:lnTo>
                      <a:pt x="15155" y="0"/>
                    </a:lnTo>
                    <a:close/>
                    <a:moveTo>
                      <a:pt x="15026" y="431"/>
                    </a:moveTo>
                    <a:lnTo>
                      <a:pt x="14873" y="635"/>
                    </a:lnTo>
                    <a:lnTo>
                      <a:pt x="14380" y="1339"/>
                    </a:lnTo>
                    <a:lnTo>
                      <a:pt x="13957" y="2044"/>
                    </a:lnTo>
                    <a:lnTo>
                      <a:pt x="13745" y="2397"/>
                    </a:lnTo>
                    <a:lnTo>
                      <a:pt x="13604" y="2820"/>
                    </a:lnTo>
                    <a:lnTo>
                      <a:pt x="13252" y="3947"/>
                    </a:lnTo>
                    <a:lnTo>
                      <a:pt x="13040" y="5146"/>
                    </a:lnTo>
                    <a:lnTo>
                      <a:pt x="12970" y="6273"/>
                    </a:lnTo>
                    <a:lnTo>
                      <a:pt x="12899" y="7472"/>
                    </a:lnTo>
                    <a:lnTo>
                      <a:pt x="12970" y="8670"/>
                    </a:lnTo>
                    <a:lnTo>
                      <a:pt x="13181" y="9798"/>
                    </a:lnTo>
                    <a:lnTo>
                      <a:pt x="13463" y="10996"/>
                    </a:lnTo>
                    <a:lnTo>
                      <a:pt x="13816" y="12124"/>
                    </a:lnTo>
                    <a:lnTo>
                      <a:pt x="14098" y="13251"/>
                    </a:lnTo>
                    <a:lnTo>
                      <a:pt x="14380" y="14379"/>
                    </a:lnTo>
                    <a:lnTo>
                      <a:pt x="14591" y="15436"/>
                    </a:lnTo>
                    <a:lnTo>
                      <a:pt x="14662" y="16564"/>
                    </a:lnTo>
                    <a:lnTo>
                      <a:pt x="14662" y="17128"/>
                    </a:lnTo>
                    <a:lnTo>
                      <a:pt x="14591" y="17692"/>
                    </a:lnTo>
                    <a:lnTo>
                      <a:pt x="14380" y="18115"/>
                    </a:lnTo>
                    <a:lnTo>
                      <a:pt x="14168" y="18538"/>
                    </a:lnTo>
                    <a:lnTo>
                      <a:pt x="13886" y="18820"/>
                    </a:lnTo>
                    <a:lnTo>
                      <a:pt x="13604" y="19172"/>
                    </a:lnTo>
                    <a:lnTo>
                      <a:pt x="13252" y="19383"/>
                    </a:lnTo>
                    <a:lnTo>
                      <a:pt x="12829" y="19595"/>
                    </a:lnTo>
                    <a:lnTo>
                      <a:pt x="11983" y="19947"/>
                    </a:lnTo>
                    <a:lnTo>
                      <a:pt x="10996" y="20229"/>
                    </a:lnTo>
                    <a:lnTo>
                      <a:pt x="9023" y="20652"/>
                    </a:lnTo>
                    <a:lnTo>
                      <a:pt x="7190" y="21146"/>
                    </a:lnTo>
                    <a:lnTo>
                      <a:pt x="4018" y="22132"/>
                    </a:lnTo>
                    <a:lnTo>
                      <a:pt x="2468" y="22696"/>
                    </a:lnTo>
                    <a:lnTo>
                      <a:pt x="1129" y="23260"/>
                    </a:lnTo>
                    <a:lnTo>
                      <a:pt x="635" y="23472"/>
                    </a:lnTo>
                    <a:lnTo>
                      <a:pt x="212" y="23754"/>
                    </a:lnTo>
                    <a:lnTo>
                      <a:pt x="1" y="23965"/>
                    </a:lnTo>
                    <a:lnTo>
                      <a:pt x="1" y="24035"/>
                    </a:lnTo>
                    <a:lnTo>
                      <a:pt x="1" y="24106"/>
                    </a:lnTo>
                    <a:lnTo>
                      <a:pt x="494" y="23965"/>
                    </a:lnTo>
                    <a:lnTo>
                      <a:pt x="1763" y="23613"/>
                    </a:lnTo>
                    <a:lnTo>
                      <a:pt x="5851" y="22555"/>
                    </a:lnTo>
                    <a:lnTo>
                      <a:pt x="10080" y="21568"/>
                    </a:lnTo>
                    <a:lnTo>
                      <a:pt x="12477" y="21075"/>
                    </a:lnTo>
                    <a:lnTo>
                      <a:pt x="11490" y="23331"/>
                    </a:lnTo>
                    <a:lnTo>
                      <a:pt x="10785" y="25163"/>
                    </a:lnTo>
                    <a:lnTo>
                      <a:pt x="10010" y="27207"/>
                    </a:lnTo>
                    <a:lnTo>
                      <a:pt x="9305" y="29251"/>
                    </a:lnTo>
                    <a:lnTo>
                      <a:pt x="8811" y="31013"/>
                    </a:lnTo>
                    <a:lnTo>
                      <a:pt x="8670" y="31718"/>
                    </a:lnTo>
                    <a:lnTo>
                      <a:pt x="8670" y="32353"/>
                    </a:lnTo>
                    <a:lnTo>
                      <a:pt x="8670" y="32705"/>
                    </a:lnTo>
                    <a:lnTo>
                      <a:pt x="8741" y="32846"/>
                    </a:lnTo>
                    <a:lnTo>
                      <a:pt x="8882" y="32916"/>
                    </a:lnTo>
                    <a:lnTo>
                      <a:pt x="8952" y="32916"/>
                    </a:lnTo>
                    <a:lnTo>
                      <a:pt x="9093" y="32705"/>
                    </a:lnTo>
                    <a:lnTo>
                      <a:pt x="9446" y="32071"/>
                    </a:lnTo>
                    <a:lnTo>
                      <a:pt x="10362" y="29815"/>
                    </a:lnTo>
                    <a:lnTo>
                      <a:pt x="11701" y="26220"/>
                    </a:lnTo>
                    <a:lnTo>
                      <a:pt x="11983" y="27207"/>
                    </a:lnTo>
                    <a:lnTo>
                      <a:pt x="12265" y="28265"/>
                    </a:lnTo>
                    <a:lnTo>
                      <a:pt x="12617" y="29322"/>
                    </a:lnTo>
                    <a:lnTo>
                      <a:pt x="12758" y="30379"/>
                    </a:lnTo>
                    <a:lnTo>
                      <a:pt x="13181" y="32071"/>
                    </a:lnTo>
                    <a:lnTo>
                      <a:pt x="12970" y="32141"/>
                    </a:lnTo>
                    <a:lnTo>
                      <a:pt x="12829" y="32282"/>
                    </a:lnTo>
                    <a:lnTo>
                      <a:pt x="12758" y="32494"/>
                    </a:lnTo>
                    <a:lnTo>
                      <a:pt x="12688" y="32705"/>
                    </a:lnTo>
                    <a:lnTo>
                      <a:pt x="12899" y="33339"/>
                    </a:lnTo>
                    <a:lnTo>
                      <a:pt x="13040" y="33621"/>
                    </a:lnTo>
                    <a:lnTo>
                      <a:pt x="13181" y="33762"/>
                    </a:lnTo>
                    <a:lnTo>
                      <a:pt x="13322" y="33903"/>
                    </a:lnTo>
                    <a:lnTo>
                      <a:pt x="13604" y="33903"/>
                    </a:lnTo>
                    <a:lnTo>
                      <a:pt x="13675" y="33833"/>
                    </a:lnTo>
                    <a:lnTo>
                      <a:pt x="13957" y="33621"/>
                    </a:lnTo>
                    <a:lnTo>
                      <a:pt x="14168" y="33269"/>
                    </a:lnTo>
                    <a:lnTo>
                      <a:pt x="14380" y="32705"/>
                    </a:lnTo>
                    <a:lnTo>
                      <a:pt x="14450" y="32141"/>
                    </a:lnTo>
                    <a:lnTo>
                      <a:pt x="14450" y="31718"/>
                    </a:lnTo>
                    <a:lnTo>
                      <a:pt x="14380" y="31225"/>
                    </a:lnTo>
                    <a:lnTo>
                      <a:pt x="14309" y="30802"/>
                    </a:lnTo>
                    <a:lnTo>
                      <a:pt x="14168" y="30379"/>
                    </a:lnTo>
                    <a:lnTo>
                      <a:pt x="13745" y="29533"/>
                    </a:lnTo>
                    <a:lnTo>
                      <a:pt x="13322" y="28687"/>
                    </a:lnTo>
                    <a:lnTo>
                      <a:pt x="12829" y="27842"/>
                    </a:lnTo>
                    <a:lnTo>
                      <a:pt x="12477" y="27066"/>
                    </a:lnTo>
                    <a:lnTo>
                      <a:pt x="12124" y="26220"/>
                    </a:lnTo>
                    <a:lnTo>
                      <a:pt x="12054" y="25868"/>
                    </a:lnTo>
                    <a:lnTo>
                      <a:pt x="11983" y="25445"/>
                    </a:lnTo>
                    <a:lnTo>
                      <a:pt x="11983" y="25093"/>
                    </a:lnTo>
                    <a:lnTo>
                      <a:pt x="12054" y="24740"/>
                    </a:lnTo>
                    <a:lnTo>
                      <a:pt x="12336" y="23824"/>
                    </a:lnTo>
                    <a:lnTo>
                      <a:pt x="12829" y="22908"/>
                    </a:lnTo>
                    <a:lnTo>
                      <a:pt x="13322" y="21921"/>
                    </a:lnTo>
                    <a:lnTo>
                      <a:pt x="13886" y="20934"/>
                    </a:lnTo>
                    <a:lnTo>
                      <a:pt x="14521" y="20088"/>
                    </a:lnTo>
                    <a:lnTo>
                      <a:pt x="15507" y="18749"/>
                    </a:lnTo>
                    <a:lnTo>
                      <a:pt x="16706" y="21709"/>
                    </a:lnTo>
                    <a:lnTo>
                      <a:pt x="17974" y="24670"/>
                    </a:lnTo>
                    <a:lnTo>
                      <a:pt x="20653" y="30520"/>
                    </a:lnTo>
                    <a:lnTo>
                      <a:pt x="21428" y="32212"/>
                    </a:lnTo>
                    <a:lnTo>
                      <a:pt x="21639" y="32846"/>
                    </a:lnTo>
                    <a:lnTo>
                      <a:pt x="21710" y="33410"/>
                    </a:lnTo>
                    <a:lnTo>
                      <a:pt x="21710" y="33974"/>
                    </a:lnTo>
                    <a:lnTo>
                      <a:pt x="21569" y="34538"/>
                    </a:lnTo>
                    <a:lnTo>
                      <a:pt x="21216" y="35242"/>
                    </a:lnTo>
                    <a:lnTo>
                      <a:pt x="20794" y="36088"/>
                    </a:lnTo>
                    <a:lnTo>
                      <a:pt x="20300" y="37146"/>
                    </a:lnTo>
                    <a:lnTo>
                      <a:pt x="19877" y="38203"/>
                    </a:lnTo>
                    <a:lnTo>
                      <a:pt x="19666" y="38626"/>
                    </a:lnTo>
                    <a:lnTo>
                      <a:pt x="19384" y="39119"/>
                    </a:lnTo>
                    <a:lnTo>
                      <a:pt x="19032" y="39472"/>
                    </a:lnTo>
                    <a:lnTo>
                      <a:pt x="18609" y="39824"/>
                    </a:lnTo>
                    <a:lnTo>
                      <a:pt x="18186" y="40035"/>
                    </a:lnTo>
                    <a:lnTo>
                      <a:pt x="17692" y="40317"/>
                    </a:lnTo>
                    <a:lnTo>
                      <a:pt x="16565" y="40811"/>
                    </a:lnTo>
                    <a:lnTo>
                      <a:pt x="14521" y="41586"/>
                    </a:lnTo>
                    <a:lnTo>
                      <a:pt x="14239" y="41586"/>
                    </a:lnTo>
                    <a:lnTo>
                      <a:pt x="13957" y="41516"/>
                    </a:lnTo>
                    <a:lnTo>
                      <a:pt x="13322" y="41445"/>
                    </a:lnTo>
                    <a:lnTo>
                      <a:pt x="13040" y="41516"/>
                    </a:lnTo>
                    <a:lnTo>
                      <a:pt x="12829" y="41657"/>
                    </a:lnTo>
                    <a:lnTo>
                      <a:pt x="12758" y="41798"/>
                    </a:lnTo>
                    <a:lnTo>
                      <a:pt x="12688" y="41938"/>
                    </a:lnTo>
                    <a:lnTo>
                      <a:pt x="12688" y="42432"/>
                    </a:lnTo>
                    <a:lnTo>
                      <a:pt x="12758" y="42784"/>
                    </a:lnTo>
                    <a:lnTo>
                      <a:pt x="12899" y="42996"/>
                    </a:lnTo>
                    <a:lnTo>
                      <a:pt x="13181" y="43066"/>
                    </a:lnTo>
                    <a:lnTo>
                      <a:pt x="13604" y="43137"/>
                    </a:lnTo>
                    <a:lnTo>
                      <a:pt x="14027" y="43066"/>
                    </a:lnTo>
                    <a:lnTo>
                      <a:pt x="14450" y="42925"/>
                    </a:lnTo>
                    <a:lnTo>
                      <a:pt x="15507" y="42502"/>
                    </a:lnTo>
                    <a:lnTo>
                      <a:pt x="16635" y="42009"/>
                    </a:lnTo>
                    <a:lnTo>
                      <a:pt x="17622" y="41516"/>
                    </a:lnTo>
                    <a:lnTo>
                      <a:pt x="18468" y="41093"/>
                    </a:lnTo>
                    <a:lnTo>
                      <a:pt x="19032" y="40881"/>
                    </a:lnTo>
                    <a:lnTo>
                      <a:pt x="18820" y="41868"/>
                    </a:lnTo>
                    <a:lnTo>
                      <a:pt x="18750" y="43066"/>
                    </a:lnTo>
                    <a:lnTo>
                      <a:pt x="18609" y="44194"/>
                    </a:lnTo>
                    <a:lnTo>
                      <a:pt x="18538" y="44687"/>
                    </a:lnTo>
                    <a:lnTo>
                      <a:pt x="18327" y="45181"/>
                    </a:lnTo>
                    <a:lnTo>
                      <a:pt x="18186" y="45463"/>
                    </a:lnTo>
                    <a:lnTo>
                      <a:pt x="18045" y="45745"/>
                    </a:lnTo>
                    <a:lnTo>
                      <a:pt x="17551" y="46238"/>
                    </a:lnTo>
                    <a:lnTo>
                      <a:pt x="17410" y="46449"/>
                    </a:lnTo>
                    <a:lnTo>
                      <a:pt x="17199" y="46802"/>
                    </a:lnTo>
                    <a:lnTo>
                      <a:pt x="17128" y="47084"/>
                    </a:lnTo>
                    <a:lnTo>
                      <a:pt x="17058" y="47436"/>
                    </a:lnTo>
                    <a:lnTo>
                      <a:pt x="17058" y="47859"/>
                    </a:lnTo>
                    <a:lnTo>
                      <a:pt x="17128" y="48212"/>
                    </a:lnTo>
                    <a:lnTo>
                      <a:pt x="17269" y="48494"/>
                    </a:lnTo>
                    <a:lnTo>
                      <a:pt x="17410" y="48705"/>
                    </a:lnTo>
                    <a:lnTo>
                      <a:pt x="17551" y="48846"/>
                    </a:lnTo>
                    <a:lnTo>
                      <a:pt x="17763" y="48987"/>
                    </a:lnTo>
                    <a:lnTo>
                      <a:pt x="18256" y="48987"/>
                    </a:lnTo>
                    <a:lnTo>
                      <a:pt x="18750" y="48846"/>
                    </a:lnTo>
                    <a:lnTo>
                      <a:pt x="19243" y="48494"/>
                    </a:lnTo>
                    <a:lnTo>
                      <a:pt x="19666" y="48071"/>
                    </a:lnTo>
                    <a:lnTo>
                      <a:pt x="20018" y="47507"/>
                    </a:lnTo>
                    <a:lnTo>
                      <a:pt x="20018" y="47366"/>
                    </a:lnTo>
                    <a:lnTo>
                      <a:pt x="20018" y="47154"/>
                    </a:lnTo>
                    <a:lnTo>
                      <a:pt x="19948" y="46943"/>
                    </a:lnTo>
                    <a:lnTo>
                      <a:pt x="19877" y="46661"/>
                    </a:lnTo>
                    <a:lnTo>
                      <a:pt x="19807" y="46379"/>
                    </a:lnTo>
                    <a:lnTo>
                      <a:pt x="19807" y="45745"/>
                    </a:lnTo>
                    <a:lnTo>
                      <a:pt x="19736" y="44969"/>
                    </a:lnTo>
                    <a:lnTo>
                      <a:pt x="19666" y="44123"/>
                    </a:lnTo>
                    <a:lnTo>
                      <a:pt x="19736" y="43348"/>
                    </a:lnTo>
                    <a:lnTo>
                      <a:pt x="19877" y="42150"/>
                    </a:lnTo>
                    <a:lnTo>
                      <a:pt x="20159" y="41022"/>
                    </a:lnTo>
                    <a:lnTo>
                      <a:pt x="20794" y="38767"/>
                    </a:lnTo>
                    <a:lnTo>
                      <a:pt x="21498" y="36511"/>
                    </a:lnTo>
                    <a:lnTo>
                      <a:pt x="22344" y="34326"/>
                    </a:lnTo>
                    <a:lnTo>
                      <a:pt x="23190" y="36441"/>
                    </a:lnTo>
                    <a:lnTo>
                      <a:pt x="24036" y="38555"/>
                    </a:lnTo>
                    <a:lnTo>
                      <a:pt x="24811" y="40740"/>
                    </a:lnTo>
                    <a:lnTo>
                      <a:pt x="25446" y="42925"/>
                    </a:lnTo>
                    <a:lnTo>
                      <a:pt x="25516" y="43630"/>
                    </a:lnTo>
                    <a:lnTo>
                      <a:pt x="25657" y="44687"/>
                    </a:lnTo>
                    <a:lnTo>
                      <a:pt x="25868" y="47366"/>
                    </a:lnTo>
                    <a:lnTo>
                      <a:pt x="26080" y="48775"/>
                    </a:lnTo>
                    <a:lnTo>
                      <a:pt x="26221" y="49903"/>
                    </a:lnTo>
                    <a:lnTo>
                      <a:pt x="26432" y="50819"/>
                    </a:lnTo>
                    <a:lnTo>
                      <a:pt x="26573" y="51031"/>
                    </a:lnTo>
                    <a:lnTo>
                      <a:pt x="26714" y="51172"/>
                    </a:lnTo>
                    <a:lnTo>
                      <a:pt x="27208" y="51172"/>
                    </a:lnTo>
                    <a:lnTo>
                      <a:pt x="27349" y="51031"/>
                    </a:lnTo>
                    <a:lnTo>
                      <a:pt x="27490" y="50890"/>
                    </a:lnTo>
                    <a:lnTo>
                      <a:pt x="27630" y="50608"/>
                    </a:lnTo>
                    <a:lnTo>
                      <a:pt x="27701" y="50326"/>
                    </a:lnTo>
                    <a:lnTo>
                      <a:pt x="27771" y="49480"/>
                    </a:lnTo>
                    <a:lnTo>
                      <a:pt x="27771" y="48494"/>
                    </a:lnTo>
                    <a:lnTo>
                      <a:pt x="27630" y="47366"/>
                    </a:lnTo>
                    <a:lnTo>
                      <a:pt x="27490" y="46168"/>
                    </a:lnTo>
                    <a:lnTo>
                      <a:pt x="27208" y="44828"/>
                    </a:lnTo>
                    <a:lnTo>
                      <a:pt x="26644" y="42150"/>
                    </a:lnTo>
                    <a:lnTo>
                      <a:pt x="25939" y="39753"/>
                    </a:lnTo>
                    <a:lnTo>
                      <a:pt x="25375" y="37850"/>
                    </a:lnTo>
                    <a:lnTo>
                      <a:pt x="25023" y="36793"/>
                    </a:lnTo>
                    <a:lnTo>
                      <a:pt x="25023" y="36793"/>
                    </a:lnTo>
                    <a:lnTo>
                      <a:pt x="25586" y="37075"/>
                    </a:lnTo>
                    <a:lnTo>
                      <a:pt x="26080" y="37216"/>
                    </a:lnTo>
                    <a:lnTo>
                      <a:pt x="27208" y="37568"/>
                    </a:lnTo>
                    <a:lnTo>
                      <a:pt x="27701" y="37780"/>
                    </a:lnTo>
                    <a:lnTo>
                      <a:pt x="28265" y="37991"/>
                    </a:lnTo>
                    <a:lnTo>
                      <a:pt x="28758" y="38273"/>
                    </a:lnTo>
                    <a:lnTo>
                      <a:pt x="29252" y="38626"/>
                    </a:lnTo>
                    <a:lnTo>
                      <a:pt x="29675" y="39049"/>
                    </a:lnTo>
                    <a:lnTo>
                      <a:pt x="30168" y="39683"/>
                    </a:lnTo>
                    <a:lnTo>
                      <a:pt x="30732" y="40247"/>
                    </a:lnTo>
                    <a:lnTo>
                      <a:pt x="30943" y="40388"/>
                    </a:lnTo>
                    <a:lnTo>
                      <a:pt x="31225" y="40458"/>
                    </a:lnTo>
                    <a:lnTo>
                      <a:pt x="31719" y="40458"/>
                    </a:lnTo>
                    <a:lnTo>
                      <a:pt x="31930" y="40388"/>
                    </a:lnTo>
                    <a:lnTo>
                      <a:pt x="32071" y="40317"/>
                    </a:lnTo>
                    <a:lnTo>
                      <a:pt x="32282" y="40176"/>
                    </a:lnTo>
                    <a:lnTo>
                      <a:pt x="32423" y="40035"/>
                    </a:lnTo>
                    <a:lnTo>
                      <a:pt x="32564" y="39824"/>
                    </a:lnTo>
                    <a:lnTo>
                      <a:pt x="32635" y="39542"/>
                    </a:lnTo>
                    <a:lnTo>
                      <a:pt x="32776" y="38908"/>
                    </a:lnTo>
                    <a:lnTo>
                      <a:pt x="32705" y="38696"/>
                    </a:lnTo>
                    <a:lnTo>
                      <a:pt x="32705" y="38555"/>
                    </a:lnTo>
                    <a:lnTo>
                      <a:pt x="32635" y="38414"/>
                    </a:lnTo>
                    <a:lnTo>
                      <a:pt x="32494" y="38344"/>
                    </a:lnTo>
                    <a:lnTo>
                      <a:pt x="32212" y="38273"/>
                    </a:lnTo>
                    <a:lnTo>
                      <a:pt x="31860" y="38273"/>
                    </a:lnTo>
                    <a:lnTo>
                      <a:pt x="31437" y="38344"/>
                    </a:lnTo>
                    <a:lnTo>
                      <a:pt x="31084" y="38414"/>
                    </a:lnTo>
                    <a:lnTo>
                      <a:pt x="30802" y="38414"/>
                    </a:lnTo>
                    <a:lnTo>
                      <a:pt x="30450" y="38273"/>
                    </a:lnTo>
                    <a:lnTo>
                      <a:pt x="30097" y="38062"/>
                    </a:lnTo>
                    <a:lnTo>
                      <a:pt x="29252" y="37568"/>
                    </a:lnTo>
                    <a:lnTo>
                      <a:pt x="28406" y="37075"/>
                    </a:lnTo>
                    <a:lnTo>
                      <a:pt x="27912" y="36864"/>
                    </a:lnTo>
                    <a:lnTo>
                      <a:pt x="27490" y="36723"/>
                    </a:lnTo>
                    <a:lnTo>
                      <a:pt x="26855" y="36582"/>
                    </a:lnTo>
                    <a:lnTo>
                      <a:pt x="26080" y="36511"/>
                    </a:lnTo>
                    <a:lnTo>
                      <a:pt x="25305" y="36370"/>
                    </a:lnTo>
                    <a:lnTo>
                      <a:pt x="25023" y="36300"/>
                    </a:lnTo>
                    <a:lnTo>
                      <a:pt x="24811" y="36229"/>
                    </a:lnTo>
                    <a:lnTo>
                      <a:pt x="24600" y="36018"/>
                    </a:lnTo>
                    <a:lnTo>
                      <a:pt x="24459" y="35736"/>
                    </a:lnTo>
                    <a:lnTo>
                      <a:pt x="24177" y="35031"/>
                    </a:lnTo>
                    <a:lnTo>
                      <a:pt x="23683" y="33621"/>
                    </a:lnTo>
                    <a:lnTo>
                      <a:pt x="18186" y="21568"/>
                    </a:lnTo>
                    <a:lnTo>
                      <a:pt x="19032" y="21639"/>
                    </a:lnTo>
                    <a:lnTo>
                      <a:pt x="19877" y="21709"/>
                    </a:lnTo>
                    <a:lnTo>
                      <a:pt x="20653" y="21921"/>
                    </a:lnTo>
                    <a:lnTo>
                      <a:pt x="21428" y="22132"/>
                    </a:lnTo>
                    <a:lnTo>
                      <a:pt x="22203" y="22414"/>
                    </a:lnTo>
                    <a:lnTo>
                      <a:pt x="22838" y="22837"/>
                    </a:lnTo>
                    <a:lnTo>
                      <a:pt x="23401" y="23260"/>
                    </a:lnTo>
                    <a:lnTo>
                      <a:pt x="23824" y="23824"/>
                    </a:lnTo>
                    <a:lnTo>
                      <a:pt x="24529" y="25022"/>
                    </a:lnTo>
                    <a:lnTo>
                      <a:pt x="25446" y="26925"/>
                    </a:lnTo>
                    <a:lnTo>
                      <a:pt x="26291" y="28758"/>
                    </a:lnTo>
                    <a:lnTo>
                      <a:pt x="26573" y="29392"/>
                    </a:lnTo>
                    <a:lnTo>
                      <a:pt x="26644" y="29815"/>
                    </a:lnTo>
                    <a:lnTo>
                      <a:pt x="26644" y="29040"/>
                    </a:lnTo>
                    <a:lnTo>
                      <a:pt x="26503" y="28265"/>
                    </a:lnTo>
                    <a:lnTo>
                      <a:pt x="26291" y="27489"/>
                    </a:lnTo>
                    <a:lnTo>
                      <a:pt x="26080" y="26714"/>
                    </a:lnTo>
                    <a:lnTo>
                      <a:pt x="25586" y="25093"/>
                    </a:lnTo>
                    <a:lnTo>
                      <a:pt x="25023" y="23683"/>
                    </a:lnTo>
                    <a:lnTo>
                      <a:pt x="26291" y="24317"/>
                    </a:lnTo>
                    <a:lnTo>
                      <a:pt x="28547" y="25445"/>
                    </a:lnTo>
                    <a:lnTo>
                      <a:pt x="29815" y="26009"/>
                    </a:lnTo>
                    <a:lnTo>
                      <a:pt x="30873" y="26432"/>
                    </a:lnTo>
                    <a:lnTo>
                      <a:pt x="31578" y="26714"/>
                    </a:lnTo>
                    <a:lnTo>
                      <a:pt x="31860" y="26714"/>
                    </a:lnTo>
                    <a:lnTo>
                      <a:pt x="31930" y="26643"/>
                    </a:lnTo>
                    <a:lnTo>
                      <a:pt x="31930" y="26502"/>
                    </a:lnTo>
                    <a:lnTo>
                      <a:pt x="31930" y="26361"/>
                    </a:lnTo>
                    <a:lnTo>
                      <a:pt x="31648" y="26079"/>
                    </a:lnTo>
                    <a:lnTo>
                      <a:pt x="31155" y="25657"/>
                    </a:lnTo>
                    <a:lnTo>
                      <a:pt x="30520" y="25234"/>
                    </a:lnTo>
                    <a:lnTo>
                      <a:pt x="28829" y="24317"/>
                    </a:lnTo>
                    <a:lnTo>
                      <a:pt x="26785" y="23331"/>
                    </a:lnTo>
                    <a:lnTo>
                      <a:pt x="24741" y="22485"/>
                    </a:lnTo>
                    <a:lnTo>
                      <a:pt x="22767" y="21709"/>
                    </a:lnTo>
                    <a:lnTo>
                      <a:pt x="21216" y="21146"/>
                    </a:lnTo>
                    <a:lnTo>
                      <a:pt x="20371" y="20864"/>
                    </a:lnTo>
                    <a:lnTo>
                      <a:pt x="19525" y="20793"/>
                    </a:lnTo>
                    <a:lnTo>
                      <a:pt x="18820" y="20723"/>
                    </a:lnTo>
                    <a:lnTo>
                      <a:pt x="18468" y="20652"/>
                    </a:lnTo>
                    <a:lnTo>
                      <a:pt x="18186" y="20511"/>
                    </a:lnTo>
                    <a:lnTo>
                      <a:pt x="17833" y="20370"/>
                    </a:lnTo>
                    <a:lnTo>
                      <a:pt x="17551" y="20159"/>
                    </a:lnTo>
                    <a:lnTo>
                      <a:pt x="17340" y="19877"/>
                    </a:lnTo>
                    <a:lnTo>
                      <a:pt x="17199" y="19595"/>
                    </a:lnTo>
                    <a:lnTo>
                      <a:pt x="16917" y="18820"/>
                    </a:lnTo>
                    <a:lnTo>
                      <a:pt x="16424" y="17410"/>
                    </a:lnTo>
                    <a:lnTo>
                      <a:pt x="15789" y="15718"/>
                    </a:lnTo>
                    <a:lnTo>
                      <a:pt x="15155" y="13956"/>
                    </a:lnTo>
                    <a:lnTo>
                      <a:pt x="14662" y="12194"/>
                    </a:lnTo>
                    <a:lnTo>
                      <a:pt x="14309" y="10432"/>
                    </a:lnTo>
                    <a:lnTo>
                      <a:pt x="16283" y="10855"/>
                    </a:lnTo>
                    <a:lnTo>
                      <a:pt x="19807" y="11701"/>
                    </a:lnTo>
                    <a:lnTo>
                      <a:pt x="23120" y="12546"/>
                    </a:lnTo>
                    <a:lnTo>
                      <a:pt x="24177" y="12828"/>
                    </a:lnTo>
                    <a:lnTo>
                      <a:pt x="24529" y="12969"/>
                    </a:lnTo>
                    <a:lnTo>
                      <a:pt x="24600" y="12899"/>
                    </a:lnTo>
                    <a:lnTo>
                      <a:pt x="24529" y="12758"/>
                    </a:lnTo>
                    <a:lnTo>
                      <a:pt x="24318" y="12546"/>
                    </a:lnTo>
                    <a:lnTo>
                      <a:pt x="23965" y="12265"/>
                    </a:lnTo>
                    <a:lnTo>
                      <a:pt x="23401" y="12053"/>
                    </a:lnTo>
                    <a:lnTo>
                      <a:pt x="22062" y="11560"/>
                    </a:lnTo>
                    <a:lnTo>
                      <a:pt x="20441" y="11066"/>
                    </a:lnTo>
                    <a:lnTo>
                      <a:pt x="17269" y="10221"/>
                    </a:lnTo>
                    <a:lnTo>
                      <a:pt x="16142" y="9868"/>
                    </a:lnTo>
                    <a:lnTo>
                      <a:pt x="15507" y="9727"/>
                    </a:lnTo>
                    <a:lnTo>
                      <a:pt x="15296" y="9727"/>
                    </a:lnTo>
                    <a:lnTo>
                      <a:pt x="15084" y="9657"/>
                    </a:lnTo>
                    <a:lnTo>
                      <a:pt x="14873" y="9516"/>
                    </a:lnTo>
                    <a:lnTo>
                      <a:pt x="14732" y="9304"/>
                    </a:lnTo>
                    <a:lnTo>
                      <a:pt x="14450" y="8740"/>
                    </a:lnTo>
                    <a:lnTo>
                      <a:pt x="14239" y="8035"/>
                    </a:lnTo>
                    <a:lnTo>
                      <a:pt x="14098" y="7331"/>
                    </a:lnTo>
                    <a:lnTo>
                      <a:pt x="13957" y="6626"/>
                    </a:lnTo>
                    <a:lnTo>
                      <a:pt x="13886" y="5639"/>
                    </a:lnTo>
                    <a:lnTo>
                      <a:pt x="13957" y="4864"/>
                    </a:lnTo>
                    <a:lnTo>
                      <a:pt x="14027" y="4159"/>
                    </a:lnTo>
                    <a:lnTo>
                      <a:pt x="14380" y="2749"/>
                    </a:lnTo>
                    <a:lnTo>
                      <a:pt x="14732" y="1410"/>
                    </a:lnTo>
                    <a:lnTo>
                      <a:pt x="15026" y="431"/>
                    </a:lnTo>
                    <a:close/>
                  </a:path>
                </a:pathLst>
              </a:custGeom>
              <a:solidFill>
                <a:srgbClr val="D0E0E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71" name="Shape 71"/>
              <p:cNvSpPr/>
              <p:nvPr/>
            </p:nvSpPr>
            <p:spPr>
              <a:xfrm>
                <a:off x="3757125" y="2555275"/>
                <a:ext cx="58150" cy="59950"/>
              </a:xfrm>
              <a:custGeom>
                <a:avLst/>
                <a:gdLst/>
                <a:ahLst/>
                <a:cxnLst/>
                <a:rect l="0" t="0" r="0" b="0"/>
                <a:pathLst>
                  <a:path w="2326" h="2398" extrusionOk="0">
                    <a:moveTo>
                      <a:pt x="846" y="1"/>
                    </a:moveTo>
                    <a:lnTo>
                      <a:pt x="564" y="71"/>
                    </a:lnTo>
                    <a:lnTo>
                      <a:pt x="423" y="212"/>
                    </a:lnTo>
                    <a:lnTo>
                      <a:pt x="211" y="424"/>
                    </a:lnTo>
                    <a:lnTo>
                      <a:pt x="141" y="565"/>
                    </a:lnTo>
                    <a:lnTo>
                      <a:pt x="0" y="776"/>
                    </a:lnTo>
                    <a:lnTo>
                      <a:pt x="0" y="1199"/>
                    </a:lnTo>
                    <a:lnTo>
                      <a:pt x="70" y="1693"/>
                    </a:lnTo>
                    <a:lnTo>
                      <a:pt x="141" y="1834"/>
                    </a:lnTo>
                    <a:lnTo>
                      <a:pt x="282" y="2045"/>
                    </a:lnTo>
                    <a:lnTo>
                      <a:pt x="423" y="2186"/>
                    </a:lnTo>
                    <a:lnTo>
                      <a:pt x="634" y="2327"/>
                    </a:lnTo>
                    <a:lnTo>
                      <a:pt x="916" y="2397"/>
                    </a:lnTo>
                    <a:lnTo>
                      <a:pt x="1198" y="2397"/>
                    </a:lnTo>
                    <a:lnTo>
                      <a:pt x="1410" y="2327"/>
                    </a:lnTo>
                    <a:lnTo>
                      <a:pt x="1692" y="2256"/>
                    </a:lnTo>
                    <a:lnTo>
                      <a:pt x="1903" y="2115"/>
                    </a:lnTo>
                    <a:lnTo>
                      <a:pt x="2044" y="1974"/>
                    </a:lnTo>
                    <a:lnTo>
                      <a:pt x="2185" y="1834"/>
                    </a:lnTo>
                    <a:lnTo>
                      <a:pt x="2255" y="1622"/>
                    </a:lnTo>
                    <a:lnTo>
                      <a:pt x="2326" y="1129"/>
                    </a:lnTo>
                    <a:lnTo>
                      <a:pt x="2185" y="706"/>
                    </a:lnTo>
                    <a:lnTo>
                      <a:pt x="2115" y="494"/>
                    </a:lnTo>
                    <a:lnTo>
                      <a:pt x="1974" y="353"/>
                    </a:lnTo>
                    <a:lnTo>
                      <a:pt x="1833" y="212"/>
                    </a:lnTo>
                    <a:lnTo>
                      <a:pt x="1621" y="71"/>
                    </a:lnTo>
                    <a:lnTo>
                      <a:pt x="1339" y="1"/>
                    </a:lnTo>
                    <a:close/>
                  </a:path>
                </a:pathLst>
              </a:custGeom>
              <a:solidFill>
                <a:srgbClr val="D0E0E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72" name="Shape 72"/>
              <p:cNvSpPr/>
              <p:nvPr/>
            </p:nvSpPr>
            <p:spPr>
              <a:xfrm>
                <a:off x="3764150" y="2631050"/>
                <a:ext cx="75800" cy="74050"/>
              </a:xfrm>
              <a:custGeom>
                <a:avLst/>
                <a:gdLst/>
                <a:ahLst/>
                <a:cxnLst/>
                <a:rect l="0" t="0" r="0" b="0"/>
                <a:pathLst>
                  <a:path w="3032" h="2962" extrusionOk="0">
                    <a:moveTo>
                      <a:pt x="1199" y="1"/>
                    </a:moveTo>
                    <a:lnTo>
                      <a:pt x="917" y="71"/>
                    </a:lnTo>
                    <a:lnTo>
                      <a:pt x="635" y="212"/>
                    </a:lnTo>
                    <a:lnTo>
                      <a:pt x="424" y="424"/>
                    </a:lnTo>
                    <a:lnTo>
                      <a:pt x="212" y="706"/>
                    </a:lnTo>
                    <a:lnTo>
                      <a:pt x="71" y="988"/>
                    </a:lnTo>
                    <a:lnTo>
                      <a:pt x="1" y="1269"/>
                    </a:lnTo>
                    <a:lnTo>
                      <a:pt x="1" y="1551"/>
                    </a:lnTo>
                    <a:lnTo>
                      <a:pt x="71" y="1763"/>
                    </a:lnTo>
                    <a:lnTo>
                      <a:pt x="142" y="2045"/>
                    </a:lnTo>
                    <a:lnTo>
                      <a:pt x="353" y="2327"/>
                    </a:lnTo>
                    <a:lnTo>
                      <a:pt x="494" y="2538"/>
                    </a:lnTo>
                    <a:lnTo>
                      <a:pt x="706" y="2679"/>
                    </a:lnTo>
                    <a:lnTo>
                      <a:pt x="988" y="2820"/>
                    </a:lnTo>
                    <a:lnTo>
                      <a:pt x="1270" y="2961"/>
                    </a:lnTo>
                    <a:lnTo>
                      <a:pt x="1834" y="2961"/>
                    </a:lnTo>
                    <a:lnTo>
                      <a:pt x="2115" y="2891"/>
                    </a:lnTo>
                    <a:lnTo>
                      <a:pt x="2327" y="2750"/>
                    </a:lnTo>
                    <a:lnTo>
                      <a:pt x="2609" y="2538"/>
                    </a:lnTo>
                    <a:lnTo>
                      <a:pt x="2820" y="2256"/>
                    </a:lnTo>
                    <a:lnTo>
                      <a:pt x="2961" y="1974"/>
                    </a:lnTo>
                    <a:lnTo>
                      <a:pt x="3032" y="1763"/>
                    </a:lnTo>
                    <a:lnTo>
                      <a:pt x="3032" y="1481"/>
                    </a:lnTo>
                    <a:lnTo>
                      <a:pt x="2961" y="1199"/>
                    </a:lnTo>
                    <a:lnTo>
                      <a:pt x="2820" y="917"/>
                    </a:lnTo>
                    <a:lnTo>
                      <a:pt x="2679" y="635"/>
                    </a:lnTo>
                    <a:lnTo>
                      <a:pt x="2468" y="424"/>
                    </a:lnTo>
                    <a:lnTo>
                      <a:pt x="2256" y="283"/>
                    </a:lnTo>
                    <a:lnTo>
                      <a:pt x="2045" y="142"/>
                    </a:lnTo>
                    <a:lnTo>
                      <a:pt x="1763" y="1"/>
                    </a:lnTo>
                    <a:close/>
                  </a:path>
                </a:pathLst>
              </a:custGeom>
              <a:solidFill>
                <a:srgbClr val="D0E0E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73" name="Shape 73"/>
              <p:cNvSpPr/>
              <p:nvPr/>
            </p:nvSpPr>
            <p:spPr>
              <a:xfrm>
                <a:off x="3852275" y="2620475"/>
                <a:ext cx="65200" cy="68750"/>
              </a:xfrm>
              <a:custGeom>
                <a:avLst/>
                <a:gdLst/>
                <a:ahLst/>
                <a:cxnLst/>
                <a:rect l="0" t="0" r="0" b="0"/>
                <a:pathLst>
                  <a:path w="2608" h="2750" extrusionOk="0">
                    <a:moveTo>
                      <a:pt x="1128" y="1"/>
                    </a:moveTo>
                    <a:lnTo>
                      <a:pt x="705" y="142"/>
                    </a:lnTo>
                    <a:lnTo>
                      <a:pt x="493" y="283"/>
                    </a:lnTo>
                    <a:lnTo>
                      <a:pt x="353" y="424"/>
                    </a:lnTo>
                    <a:lnTo>
                      <a:pt x="212" y="635"/>
                    </a:lnTo>
                    <a:lnTo>
                      <a:pt x="71" y="847"/>
                    </a:lnTo>
                    <a:lnTo>
                      <a:pt x="0" y="1129"/>
                    </a:lnTo>
                    <a:lnTo>
                      <a:pt x="71" y="1411"/>
                    </a:lnTo>
                    <a:lnTo>
                      <a:pt x="71" y="1763"/>
                    </a:lnTo>
                    <a:lnTo>
                      <a:pt x="212" y="2045"/>
                    </a:lnTo>
                    <a:lnTo>
                      <a:pt x="353" y="2256"/>
                    </a:lnTo>
                    <a:lnTo>
                      <a:pt x="564" y="2468"/>
                    </a:lnTo>
                    <a:lnTo>
                      <a:pt x="775" y="2609"/>
                    </a:lnTo>
                    <a:lnTo>
                      <a:pt x="987" y="2679"/>
                    </a:lnTo>
                    <a:lnTo>
                      <a:pt x="1269" y="2750"/>
                    </a:lnTo>
                    <a:lnTo>
                      <a:pt x="1692" y="2750"/>
                    </a:lnTo>
                    <a:lnTo>
                      <a:pt x="1974" y="2609"/>
                    </a:lnTo>
                    <a:lnTo>
                      <a:pt x="2115" y="2538"/>
                    </a:lnTo>
                    <a:lnTo>
                      <a:pt x="2326" y="2327"/>
                    </a:lnTo>
                    <a:lnTo>
                      <a:pt x="2467" y="2115"/>
                    </a:lnTo>
                    <a:lnTo>
                      <a:pt x="2538" y="1904"/>
                    </a:lnTo>
                    <a:lnTo>
                      <a:pt x="2608" y="1552"/>
                    </a:lnTo>
                    <a:lnTo>
                      <a:pt x="2608" y="1199"/>
                    </a:lnTo>
                    <a:lnTo>
                      <a:pt x="2538" y="917"/>
                    </a:lnTo>
                    <a:lnTo>
                      <a:pt x="2397" y="635"/>
                    </a:lnTo>
                    <a:lnTo>
                      <a:pt x="2256" y="424"/>
                    </a:lnTo>
                    <a:lnTo>
                      <a:pt x="2044" y="283"/>
                    </a:lnTo>
                    <a:lnTo>
                      <a:pt x="1833" y="142"/>
                    </a:lnTo>
                    <a:lnTo>
                      <a:pt x="1621" y="71"/>
                    </a:lnTo>
                    <a:lnTo>
                      <a:pt x="1128" y="1"/>
                    </a:lnTo>
                    <a:close/>
                  </a:path>
                </a:pathLst>
              </a:custGeom>
              <a:solidFill>
                <a:srgbClr val="D0E0E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74" name="Shape 74"/>
              <p:cNvSpPr/>
              <p:nvPr/>
            </p:nvSpPr>
            <p:spPr>
              <a:xfrm>
                <a:off x="3883975" y="2544725"/>
                <a:ext cx="67000" cy="68725"/>
              </a:xfrm>
              <a:custGeom>
                <a:avLst/>
                <a:gdLst/>
                <a:ahLst/>
                <a:cxnLst/>
                <a:rect l="0" t="0" r="0" b="0"/>
                <a:pathLst>
                  <a:path w="2680" h="2749" extrusionOk="0">
                    <a:moveTo>
                      <a:pt x="1270" y="0"/>
                    </a:moveTo>
                    <a:lnTo>
                      <a:pt x="917" y="71"/>
                    </a:lnTo>
                    <a:lnTo>
                      <a:pt x="706" y="211"/>
                    </a:lnTo>
                    <a:lnTo>
                      <a:pt x="424" y="352"/>
                    </a:lnTo>
                    <a:lnTo>
                      <a:pt x="283" y="564"/>
                    </a:lnTo>
                    <a:lnTo>
                      <a:pt x="142" y="846"/>
                    </a:lnTo>
                    <a:lnTo>
                      <a:pt x="71" y="1057"/>
                    </a:lnTo>
                    <a:lnTo>
                      <a:pt x="1" y="1339"/>
                    </a:lnTo>
                    <a:lnTo>
                      <a:pt x="1" y="1621"/>
                    </a:lnTo>
                    <a:lnTo>
                      <a:pt x="71" y="1833"/>
                    </a:lnTo>
                    <a:lnTo>
                      <a:pt x="142" y="2115"/>
                    </a:lnTo>
                    <a:lnTo>
                      <a:pt x="283" y="2326"/>
                    </a:lnTo>
                    <a:lnTo>
                      <a:pt x="494" y="2467"/>
                    </a:lnTo>
                    <a:lnTo>
                      <a:pt x="706" y="2608"/>
                    </a:lnTo>
                    <a:lnTo>
                      <a:pt x="917" y="2749"/>
                    </a:lnTo>
                    <a:lnTo>
                      <a:pt x="1551" y="2749"/>
                    </a:lnTo>
                    <a:lnTo>
                      <a:pt x="1833" y="2608"/>
                    </a:lnTo>
                    <a:lnTo>
                      <a:pt x="2115" y="2537"/>
                    </a:lnTo>
                    <a:lnTo>
                      <a:pt x="2327" y="2326"/>
                    </a:lnTo>
                    <a:lnTo>
                      <a:pt x="2468" y="2185"/>
                    </a:lnTo>
                    <a:lnTo>
                      <a:pt x="2538" y="1974"/>
                    </a:lnTo>
                    <a:lnTo>
                      <a:pt x="2609" y="1762"/>
                    </a:lnTo>
                    <a:lnTo>
                      <a:pt x="2679" y="1269"/>
                    </a:lnTo>
                    <a:lnTo>
                      <a:pt x="2538" y="846"/>
                    </a:lnTo>
                    <a:lnTo>
                      <a:pt x="2256" y="423"/>
                    </a:lnTo>
                    <a:lnTo>
                      <a:pt x="2045" y="282"/>
                    </a:lnTo>
                    <a:lnTo>
                      <a:pt x="1833" y="141"/>
                    </a:lnTo>
                    <a:lnTo>
                      <a:pt x="1551" y="0"/>
                    </a:lnTo>
                    <a:close/>
                  </a:path>
                </a:pathLst>
              </a:custGeom>
              <a:solidFill>
                <a:srgbClr val="D0E0E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75" name="Shape 75"/>
              <p:cNvSpPr/>
              <p:nvPr/>
            </p:nvSpPr>
            <p:spPr>
              <a:xfrm>
                <a:off x="3876925" y="2454850"/>
                <a:ext cx="56425" cy="61700"/>
              </a:xfrm>
              <a:custGeom>
                <a:avLst/>
                <a:gdLst/>
                <a:ahLst/>
                <a:cxnLst/>
                <a:rect l="0" t="0" r="0" b="0"/>
                <a:pathLst>
                  <a:path w="2257" h="2468" extrusionOk="0">
                    <a:moveTo>
                      <a:pt x="1481" y="0"/>
                    </a:moveTo>
                    <a:lnTo>
                      <a:pt x="1199" y="71"/>
                    </a:lnTo>
                    <a:lnTo>
                      <a:pt x="988" y="141"/>
                    </a:lnTo>
                    <a:lnTo>
                      <a:pt x="706" y="212"/>
                    </a:lnTo>
                    <a:lnTo>
                      <a:pt x="494" y="423"/>
                    </a:lnTo>
                    <a:lnTo>
                      <a:pt x="353" y="635"/>
                    </a:lnTo>
                    <a:lnTo>
                      <a:pt x="142" y="917"/>
                    </a:lnTo>
                    <a:lnTo>
                      <a:pt x="71" y="1128"/>
                    </a:lnTo>
                    <a:lnTo>
                      <a:pt x="1" y="1410"/>
                    </a:lnTo>
                    <a:lnTo>
                      <a:pt x="1" y="1692"/>
                    </a:lnTo>
                    <a:lnTo>
                      <a:pt x="71" y="1903"/>
                    </a:lnTo>
                    <a:lnTo>
                      <a:pt x="283" y="2115"/>
                    </a:lnTo>
                    <a:lnTo>
                      <a:pt x="494" y="2326"/>
                    </a:lnTo>
                    <a:lnTo>
                      <a:pt x="847" y="2397"/>
                    </a:lnTo>
                    <a:lnTo>
                      <a:pt x="1270" y="2467"/>
                    </a:lnTo>
                    <a:lnTo>
                      <a:pt x="1552" y="2326"/>
                    </a:lnTo>
                    <a:lnTo>
                      <a:pt x="1833" y="2185"/>
                    </a:lnTo>
                    <a:lnTo>
                      <a:pt x="2045" y="1903"/>
                    </a:lnTo>
                    <a:lnTo>
                      <a:pt x="2186" y="1621"/>
                    </a:lnTo>
                    <a:lnTo>
                      <a:pt x="2256" y="1269"/>
                    </a:lnTo>
                    <a:lnTo>
                      <a:pt x="2256" y="917"/>
                    </a:lnTo>
                    <a:lnTo>
                      <a:pt x="2186" y="564"/>
                    </a:lnTo>
                    <a:lnTo>
                      <a:pt x="1974" y="282"/>
                    </a:lnTo>
                    <a:lnTo>
                      <a:pt x="1692" y="141"/>
                    </a:lnTo>
                    <a:lnTo>
                      <a:pt x="1481" y="0"/>
                    </a:lnTo>
                    <a:close/>
                  </a:path>
                </a:pathLst>
              </a:custGeom>
              <a:solidFill>
                <a:srgbClr val="D0E0E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76" name="Shape 76"/>
              <p:cNvSpPr/>
              <p:nvPr/>
            </p:nvSpPr>
            <p:spPr>
              <a:xfrm>
                <a:off x="3674300" y="2435450"/>
                <a:ext cx="45825" cy="47625"/>
              </a:xfrm>
              <a:custGeom>
                <a:avLst/>
                <a:gdLst/>
                <a:ahLst/>
                <a:cxnLst/>
                <a:rect l="0" t="0" r="0" b="0"/>
                <a:pathLst>
                  <a:path w="1833" h="1905" extrusionOk="0">
                    <a:moveTo>
                      <a:pt x="1058" y="1"/>
                    </a:moveTo>
                    <a:lnTo>
                      <a:pt x="635" y="71"/>
                    </a:lnTo>
                    <a:lnTo>
                      <a:pt x="423" y="142"/>
                    </a:lnTo>
                    <a:lnTo>
                      <a:pt x="282" y="212"/>
                    </a:lnTo>
                    <a:lnTo>
                      <a:pt x="141" y="353"/>
                    </a:lnTo>
                    <a:lnTo>
                      <a:pt x="71" y="494"/>
                    </a:lnTo>
                    <a:lnTo>
                      <a:pt x="0" y="847"/>
                    </a:lnTo>
                    <a:lnTo>
                      <a:pt x="71" y="1199"/>
                    </a:lnTo>
                    <a:lnTo>
                      <a:pt x="212" y="1552"/>
                    </a:lnTo>
                    <a:lnTo>
                      <a:pt x="494" y="1763"/>
                    </a:lnTo>
                    <a:lnTo>
                      <a:pt x="776" y="1904"/>
                    </a:lnTo>
                    <a:lnTo>
                      <a:pt x="987" y="1904"/>
                    </a:lnTo>
                    <a:lnTo>
                      <a:pt x="1198" y="1834"/>
                    </a:lnTo>
                    <a:lnTo>
                      <a:pt x="1551" y="1622"/>
                    </a:lnTo>
                    <a:lnTo>
                      <a:pt x="1762" y="1340"/>
                    </a:lnTo>
                    <a:lnTo>
                      <a:pt x="1833" y="988"/>
                    </a:lnTo>
                    <a:lnTo>
                      <a:pt x="1762" y="635"/>
                    </a:lnTo>
                    <a:lnTo>
                      <a:pt x="1621" y="353"/>
                    </a:lnTo>
                    <a:lnTo>
                      <a:pt x="1410" y="142"/>
                    </a:lnTo>
                    <a:lnTo>
                      <a:pt x="1058" y="1"/>
                    </a:lnTo>
                    <a:close/>
                  </a:path>
                </a:pathLst>
              </a:custGeom>
              <a:solidFill>
                <a:srgbClr val="D0E0E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77" name="Shape 77"/>
              <p:cNvSpPr/>
              <p:nvPr/>
            </p:nvSpPr>
            <p:spPr>
              <a:xfrm>
                <a:off x="3834650" y="2060125"/>
                <a:ext cx="72275" cy="61700"/>
              </a:xfrm>
              <a:custGeom>
                <a:avLst/>
                <a:gdLst/>
                <a:ahLst/>
                <a:cxnLst/>
                <a:rect l="0" t="0" r="0" b="0"/>
                <a:pathLst>
                  <a:path w="2891" h="2468" extrusionOk="0">
                    <a:moveTo>
                      <a:pt x="846" y="1"/>
                    </a:moveTo>
                    <a:lnTo>
                      <a:pt x="564" y="71"/>
                    </a:lnTo>
                    <a:lnTo>
                      <a:pt x="282" y="353"/>
                    </a:lnTo>
                    <a:lnTo>
                      <a:pt x="141" y="776"/>
                    </a:lnTo>
                    <a:lnTo>
                      <a:pt x="0" y="1340"/>
                    </a:lnTo>
                    <a:lnTo>
                      <a:pt x="71" y="1692"/>
                    </a:lnTo>
                    <a:lnTo>
                      <a:pt x="141" y="1974"/>
                    </a:lnTo>
                    <a:lnTo>
                      <a:pt x="353" y="2186"/>
                    </a:lnTo>
                    <a:lnTo>
                      <a:pt x="564" y="2327"/>
                    </a:lnTo>
                    <a:lnTo>
                      <a:pt x="846" y="2397"/>
                    </a:lnTo>
                    <a:lnTo>
                      <a:pt x="1058" y="2468"/>
                    </a:lnTo>
                    <a:lnTo>
                      <a:pt x="1339" y="2468"/>
                    </a:lnTo>
                    <a:lnTo>
                      <a:pt x="1551" y="2397"/>
                    </a:lnTo>
                    <a:lnTo>
                      <a:pt x="2115" y="2468"/>
                    </a:lnTo>
                    <a:lnTo>
                      <a:pt x="2538" y="2397"/>
                    </a:lnTo>
                    <a:lnTo>
                      <a:pt x="2749" y="2256"/>
                    </a:lnTo>
                    <a:lnTo>
                      <a:pt x="2890" y="1974"/>
                    </a:lnTo>
                    <a:lnTo>
                      <a:pt x="2820" y="1692"/>
                    </a:lnTo>
                    <a:lnTo>
                      <a:pt x="2749" y="1340"/>
                    </a:lnTo>
                    <a:lnTo>
                      <a:pt x="2538" y="988"/>
                    </a:lnTo>
                    <a:lnTo>
                      <a:pt x="2256" y="706"/>
                    </a:lnTo>
                    <a:lnTo>
                      <a:pt x="1903" y="424"/>
                    </a:lnTo>
                    <a:lnTo>
                      <a:pt x="1551" y="212"/>
                    </a:lnTo>
                    <a:lnTo>
                      <a:pt x="1198" y="71"/>
                    </a:lnTo>
                    <a:lnTo>
                      <a:pt x="846" y="1"/>
                    </a:lnTo>
                    <a:close/>
                  </a:path>
                </a:pathLst>
              </a:custGeom>
              <a:solidFill>
                <a:srgbClr val="D0E0E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78" name="Shape 78"/>
              <p:cNvSpPr/>
              <p:nvPr/>
            </p:nvSpPr>
            <p:spPr>
              <a:xfrm>
                <a:off x="3973850" y="1963225"/>
                <a:ext cx="63450" cy="66975"/>
              </a:xfrm>
              <a:custGeom>
                <a:avLst/>
                <a:gdLst/>
                <a:ahLst/>
                <a:cxnLst/>
                <a:rect l="0" t="0" r="0" b="0"/>
                <a:pathLst>
                  <a:path w="2538" h="2679" extrusionOk="0">
                    <a:moveTo>
                      <a:pt x="1340" y="0"/>
                    </a:moveTo>
                    <a:lnTo>
                      <a:pt x="1128" y="71"/>
                    </a:lnTo>
                    <a:lnTo>
                      <a:pt x="846" y="141"/>
                    </a:lnTo>
                    <a:lnTo>
                      <a:pt x="635" y="353"/>
                    </a:lnTo>
                    <a:lnTo>
                      <a:pt x="423" y="564"/>
                    </a:lnTo>
                    <a:lnTo>
                      <a:pt x="212" y="776"/>
                    </a:lnTo>
                    <a:lnTo>
                      <a:pt x="71" y="1057"/>
                    </a:lnTo>
                    <a:lnTo>
                      <a:pt x="0" y="1339"/>
                    </a:lnTo>
                    <a:lnTo>
                      <a:pt x="0" y="1621"/>
                    </a:lnTo>
                    <a:lnTo>
                      <a:pt x="0" y="1903"/>
                    </a:lnTo>
                    <a:lnTo>
                      <a:pt x="141" y="2115"/>
                    </a:lnTo>
                    <a:lnTo>
                      <a:pt x="282" y="2326"/>
                    </a:lnTo>
                    <a:lnTo>
                      <a:pt x="564" y="2538"/>
                    </a:lnTo>
                    <a:lnTo>
                      <a:pt x="776" y="2608"/>
                    </a:lnTo>
                    <a:lnTo>
                      <a:pt x="987" y="2679"/>
                    </a:lnTo>
                    <a:lnTo>
                      <a:pt x="1410" y="2608"/>
                    </a:lnTo>
                    <a:lnTo>
                      <a:pt x="1763" y="2397"/>
                    </a:lnTo>
                    <a:lnTo>
                      <a:pt x="2115" y="2115"/>
                    </a:lnTo>
                    <a:lnTo>
                      <a:pt x="2326" y="1833"/>
                    </a:lnTo>
                    <a:lnTo>
                      <a:pt x="2467" y="1410"/>
                    </a:lnTo>
                    <a:lnTo>
                      <a:pt x="2538" y="987"/>
                    </a:lnTo>
                    <a:lnTo>
                      <a:pt x="2467" y="776"/>
                    </a:lnTo>
                    <a:lnTo>
                      <a:pt x="2397" y="635"/>
                    </a:lnTo>
                    <a:lnTo>
                      <a:pt x="2185" y="282"/>
                    </a:lnTo>
                    <a:lnTo>
                      <a:pt x="1904" y="141"/>
                    </a:lnTo>
                    <a:lnTo>
                      <a:pt x="1622" y="0"/>
                    </a:lnTo>
                    <a:close/>
                  </a:path>
                </a:pathLst>
              </a:custGeom>
              <a:solidFill>
                <a:srgbClr val="D0E0E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79" name="Shape 79"/>
              <p:cNvSpPr/>
              <p:nvPr/>
            </p:nvSpPr>
            <p:spPr>
              <a:xfrm>
                <a:off x="3942125" y="1933250"/>
                <a:ext cx="51125" cy="42325"/>
              </a:xfrm>
              <a:custGeom>
                <a:avLst/>
                <a:gdLst/>
                <a:ahLst/>
                <a:cxnLst/>
                <a:rect l="0" t="0" r="0" b="0"/>
                <a:pathLst>
                  <a:path w="2045" h="1693" extrusionOk="0">
                    <a:moveTo>
                      <a:pt x="847" y="1"/>
                    </a:moveTo>
                    <a:lnTo>
                      <a:pt x="635" y="71"/>
                    </a:lnTo>
                    <a:lnTo>
                      <a:pt x="353" y="212"/>
                    </a:lnTo>
                    <a:lnTo>
                      <a:pt x="142" y="283"/>
                    </a:lnTo>
                    <a:lnTo>
                      <a:pt x="1" y="494"/>
                    </a:lnTo>
                    <a:lnTo>
                      <a:pt x="1" y="706"/>
                    </a:lnTo>
                    <a:lnTo>
                      <a:pt x="1" y="917"/>
                    </a:lnTo>
                    <a:lnTo>
                      <a:pt x="142" y="1199"/>
                    </a:lnTo>
                    <a:lnTo>
                      <a:pt x="424" y="1481"/>
                    </a:lnTo>
                    <a:lnTo>
                      <a:pt x="565" y="1622"/>
                    </a:lnTo>
                    <a:lnTo>
                      <a:pt x="776" y="1693"/>
                    </a:lnTo>
                    <a:lnTo>
                      <a:pt x="1199" y="1693"/>
                    </a:lnTo>
                    <a:lnTo>
                      <a:pt x="1551" y="1481"/>
                    </a:lnTo>
                    <a:lnTo>
                      <a:pt x="1833" y="1199"/>
                    </a:lnTo>
                    <a:lnTo>
                      <a:pt x="1974" y="917"/>
                    </a:lnTo>
                    <a:lnTo>
                      <a:pt x="2045" y="635"/>
                    </a:lnTo>
                    <a:lnTo>
                      <a:pt x="1974" y="424"/>
                    </a:lnTo>
                    <a:lnTo>
                      <a:pt x="1833" y="212"/>
                    </a:lnTo>
                    <a:lnTo>
                      <a:pt x="1622" y="142"/>
                    </a:lnTo>
                    <a:lnTo>
                      <a:pt x="1410" y="71"/>
                    </a:lnTo>
                    <a:lnTo>
                      <a:pt x="1129" y="1"/>
                    </a:lnTo>
                    <a:close/>
                  </a:path>
                </a:pathLst>
              </a:custGeom>
              <a:solidFill>
                <a:srgbClr val="D0E0E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80" name="Shape 80"/>
              <p:cNvSpPr/>
              <p:nvPr/>
            </p:nvSpPr>
            <p:spPr>
              <a:xfrm>
                <a:off x="3353600" y="2167625"/>
                <a:ext cx="51125" cy="51125"/>
              </a:xfrm>
              <a:custGeom>
                <a:avLst/>
                <a:gdLst/>
                <a:ahLst/>
                <a:cxnLst/>
                <a:rect l="0" t="0" r="0" b="0"/>
                <a:pathLst>
                  <a:path w="2045" h="2045" extrusionOk="0">
                    <a:moveTo>
                      <a:pt x="846" y="0"/>
                    </a:moveTo>
                    <a:lnTo>
                      <a:pt x="635" y="71"/>
                    </a:lnTo>
                    <a:lnTo>
                      <a:pt x="494" y="141"/>
                    </a:lnTo>
                    <a:lnTo>
                      <a:pt x="282" y="353"/>
                    </a:lnTo>
                    <a:lnTo>
                      <a:pt x="141" y="494"/>
                    </a:lnTo>
                    <a:lnTo>
                      <a:pt x="71" y="705"/>
                    </a:lnTo>
                    <a:lnTo>
                      <a:pt x="0" y="917"/>
                    </a:lnTo>
                    <a:lnTo>
                      <a:pt x="0" y="1058"/>
                    </a:lnTo>
                    <a:lnTo>
                      <a:pt x="141" y="1410"/>
                    </a:lnTo>
                    <a:lnTo>
                      <a:pt x="353" y="1762"/>
                    </a:lnTo>
                    <a:lnTo>
                      <a:pt x="705" y="1974"/>
                    </a:lnTo>
                    <a:lnTo>
                      <a:pt x="1058" y="2044"/>
                    </a:lnTo>
                    <a:lnTo>
                      <a:pt x="1269" y="2044"/>
                    </a:lnTo>
                    <a:lnTo>
                      <a:pt x="1410" y="1974"/>
                    </a:lnTo>
                    <a:lnTo>
                      <a:pt x="1621" y="1833"/>
                    </a:lnTo>
                    <a:lnTo>
                      <a:pt x="1762" y="1692"/>
                    </a:lnTo>
                    <a:lnTo>
                      <a:pt x="1903" y="1551"/>
                    </a:lnTo>
                    <a:lnTo>
                      <a:pt x="2044" y="1340"/>
                    </a:lnTo>
                    <a:lnTo>
                      <a:pt x="2044" y="1128"/>
                    </a:lnTo>
                    <a:lnTo>
                      <a:pt x="2044" y="987"/>
                    </a:lnTo>
                    <a:lnTo>
                      <a:pt x="1974" y="635"/>
                    </a:lnTo>
                    <a:lnTo>
                      <a:pt x="1692" y="282"/>
                    </a:lnTo>
                    <a:lnTo>
                      <a:pt x="1410" y="71"/>
                    </a:lnTo>
                    <a:lnTo>
                      <a:pt x="1058" y="0"/>
                    </a:lnTo>
                    <a:close/>
                  </a:path>
                </a:pathLst>
              </a:custGeom>
              <a:solidFill>
                <a:srgbClr val="D0E0E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81" name="Shape 81"/>
              <p:cNvSpPr/>
              <p:nvPr/>
            </p:nvSpPr>
            <p:spPr>
              <a:xfrm>
                <a:off x="3411750" y="2151775"/>
                <a:ext cx="31725" cy="24675"/>
              </a:xfrm>
              <a:custGeom>
                <a:avLst/>
                <a:gdLst/>
                <a:ahLst/>
                <a:cxnLst/>
                <a:rect l="0" t="0" r="0" b="0"/>
                <a:pathLst>
                  <a:path w="1269" h="987" extrusionOk="0">
                    <a:moveTo>
                      <a:pt x="705" y="0"/>
                    </a:moveTo>
                    <a:lnTo>
                      <a:pt x="423" y="71"/>
                    </a:lnTo>
                    <a:lnTo>
                      <a:pt x="141" y="282"/>
                    </a:lnTo>
                    <a:lnTo>
                      <a:pt x="71" y="352"/>
                    </a:lnTo>
                    <a:lnTo>
                      <a:pt x="0" y="493"/>
                    </a:lnTo>
                    <a:lnTo>
                      <a:pt x="71" y="564"/>
                    </a:lnTo>
                    <a:lnTo>
                      <a:pt x="141" y="705"/>
                    </a:lnTo>
                    <a:lnTo>
                      <a:pt x="282" y="846"/>
                    </a:lnTo>
                    <a:lnTo>
                      <a:pt x="564" y="916"/>
                    </a:lnTo>
                    <a:lnTo>
                      <a:pt x="776" y="987"/>
                    </a:lnTo>
                    <a:lnTo>
                      <a:pt x="987" y="987"/>
                    </a:lnTo>
                    <a:lnTo>
                      <a:pt x="1057" y="916"/>
                    </a:lnTo>
                    <a:lnTo>
                      <a:pt x="1128" y="775"/>
                    </a:lnTo>
                    <a:lnTo>
                      <a:pt x="1128" y="493"/>
                    </a:lnTo>
                    <a:lnTo>
                      <a:pt x="1198" y="282"/>
                    </a:lnTo>
                    <a:lnTo>
                      <a:pt x="1269" y="141"/>
                    </a:lnTo>
                    <a:lnTo>
                      <a:pt x="1198" y="71"/>
                    </a:lnTo>
                    <a:lnTo>
                      <a:pt x="1128" y="0"/>
                    </a:lnTo>
                    <a:close/>
                  </a:path>
                </a:pathLst>
              </a:custGeom>
              <a:solidFill>
                <a:srgbClr val="D0E0E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82" name="Shape 82"/>
              <p:cNvSpPr/>
              <p:nvPr/>
            </p:nvSpPr>
            <p:spPr>
              <a:xfrm>
                <a:off x="3112200" y="1920925"/>
                <a:ext cx="54625" cy="54650"/>
              </a:xfrm>
              <a:custGeom>
                <a:avLst/>
                <a:gdLst/>
                <a:ahLst/>
                <a:cxnLst/>
                <a:rect l="0" t="0" r="0" b="0"/>
                <a:pathLst>
                  <a:path w="2185" h="2186" extrusionOk="0">
                    <a:moveTo>
                      <a:pt x="987" y="1"/>
                    </a:moveTo>
                    <a:lnTo>
                      <a:pt x="634" y="71"/>
                    </a:lnTo>
                    <a:lnTo>
                      <a:pt x="352" y="283"/>
                    </a:lnTo>
                    <a:lnTo>
                      <a:pt x="141" y="564"/>
                    </a:lnTo>
                    <a:lnTo>
                      <a:pt x="0" y="846"/>
                    </a:lnTo>
                    <a:lnTo>
                      <a:pt x="0" y="1199"/>
                    </a:lnTo>
                    <a:lnTo>
                      <a:pt x="70" y="1551"/>
                    </a:lnTo>
                    <a:lnTo>
                      <a:pt x="352" y="1833"/>
                    </a:lnTo>
                    <a:lnTo>
                      <a:pt x="634" y="2045"/>
                    </a:lnTo>
                    <a:lnTo>
                      <a:pt x="846" y="2115"/>
                    </a:lnTo>
                    <a:lnTo>
                      <a:pt x="1128" y="2186"/>
                    </a:lnTo>
                    <a:lnTo>
                      <a:pt x="1339" y="2115"/>
                    </a:lnTo>
                    <a:lnTo>
                      <a:pt x="1551" y="2045"/>
                    </a:lnTo>
                    <a:lnTo>
                      <a:pt x="1762" y="1904"/>
                    </a:lnTo>
                    <a:lnTo>
                      <a:pt x="1903" y="1763"/>
                    </a:lnTo>
                    <a:lnTo>
                      <a:pt x="2044" y="1551"/>
                    </a:lnTo>
                    <a:lnTo>
                      <a:pt x="2115" y="1340"/>
                    </a:lnTo>
                    <a:lnTo>
                      <a:pt x="2185" y="1128"/>
                    </a:lnTo>
                    <a:lnTo>
                      <a:pt x="2185" y="846"/>
                    </a:lnTo>
                    <a:lnTo>
                      <a:pt x="2185" y="635"/>
                    </a:lnTo>
                    <a:lnTo>
                      <a:pt x="2044" y="423"/>
                    </a:lnTo>
                    <a:lnTo>
                      <a:pt x="1903" y="283"/>
                    </a:lnTo>
                    <a:lnTo>
                      <a:pt x="1692" y="71"/>
                    </a:lnTo>
                    <a:lnTo>
                      <a:pt x="1410" y="1"/>
                    </a:lnTo>
                    <a:close/>
                  </a:path>
                </a:pathLst>
              </a:custGeom>
              <a:solidFill>
                <a:srgbClr val="D0E0E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83" name="Shape 83"/>
              <p:cNvSpPr/>
              <p:nvPr/>
            </p:nvSpPr>
            <p:spPr>
              <a:xfrm>
                <a:off x="3150950" y="1836350"/>
                <a:ext cx="75800" cy="70500"/>
              </a:xfrm>
              <a:custGeom>
                <a:avLst/>
                <a:gdLst/>
                <a:ahLst/>
                <a:cxnLst/>
                <a:rect l="0" t="0" r="0" b="0"/>
                <a:pathLst>
                  <a:path w="3032" h="2820" extrusionOk="0">
                    <a:moveTo>
                      <a:pt x="1692" y="0"/>
                    </a:moveTo>
                    <a:lnTo>
                      <a:pt x="1410" y="71"/>
                    </a:lnTo>
                    <a:lnTo>
                      <a:pt x="1128" y="141"/>
                    </a:lnTo>
                    <a:lnTo>
                      <a:pt x="705" y="353"/>
                    </a:lnTo>
                    <a:lnTo>
                      <a:pt x="283" y="705"/>
                    </a:lnTo>
                    <a:lnTo>
                      <a:pt x="142" y="917"/>
                    </a:lnTo>
                    <a:lnTo>
                      <a:pt x="71" y="1199"/>
                    </a:lnTo>
                    <a:lnTo>
                      <a:pt x="1" y="1410"/>
                    </a:lnTo>
                    <a:lnTo>
                      <a:pt x="1" y="1692"/>
                    </a:lnTo>
                    <a:lnTo>
                      <a:pt x="71" y="1974"/>
                    </a:lnTo>
                    <a:lnTo>
                      <a:pt x="212" y="2256"/>
                    </a:lnTo>
                    <a:lnTo>
                      <a:pt x="424" y="2467"/>
                    </a:lnTo>
                    <a:lnTo>
                      <a:pt x="705" y="2679"/>
                    </a:lnTo>
                    <a:lnTo>
                      <a:pt x="987" y="2749"/>
                    </a:lnTo>
                    <a:lnTo>
                      <a:pt x="1269" y="2820"/>
                    </a:lnTo>
                    <a:lnTo>
                      <a:pt x="1551" y="2749"/>
                    </a:lnTo>
                    <a:lnTo>
                      <a:pt x="1833" y="2679"/>
                    </a:lnTo>
                    <a:lnTo>
                      <a:pt x="2115" y="2608"/>
                    </a:lnTo>
                    <a:lnTo>
                      <a:pt x="2397" y="2397"/>
                    </a:lnTo>
                    <a:lnTo>
                      <a:pt x="2609" y="2256"/>
                    </a:lnTo>
                    <a:lnTo>
                      <a:pt x="2820" y="2044"/>
                    </a:lnTo>
                    <a:lnTo>
                      <a:pt x="2961" y="1762"/>
                    </a:lnTo>
                    <a:lnTo>
                      <a:pt x="3031" y="1551"/>
                    </a:lnTo>
                    <a:lnTo>
                      <a:pt x="3031" y="1269"/>
                    </a:lnTo>
                    <a:lnTo>
                      <a:pt x="2961" y="987"/>
                    </a:lnTo>
                    <a:lnTo>
                      <a:pt x="2820" y="705"/>
                    </a:lnTo>
                    <a:lnTo>
                      <a:pt x="2609" y="423"/>
                    </a:lnTo>
                    <a:lnTo>
                      <a:pt x="2397" y="282"/>
                    </a:lnTo>
                    <a:lnTo>
                      <a:pt x="2186" y="141"/>
                    </a:lnTo>
                    <a:lnTo>
                      <a:pt x="1904" y="71"/>
                    </a:lnTo>
                    <a:lnTo>
                      <a:pt x="1692" y="0"/>
                    </a:lnTo>
                    <a:close/>
                  </a:path>
                </a:pathLst>
              </a:custGeom>
              <a:solidFill>
                <a:srgbClr val="D0E0E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84" name="Shape 84"/>
              <p:cNvSpPr/>
              <p:nvPr/>
            </p:nvSpPr>
            <p:spPr>
              <a:xfrm>
                <a:off x="3182675" y="1952650"/>
                <a:ext cx="40550" cy="38775"/>
              </a:xfrm>
              <a:custGeom>
                <a:avLst/>
                <a:gdLst/>
                <a:ahLst/>
                <a:cxnLst/>
                <a:rect l="0" t="0" r="0" b="0"/>
                <a:pathLst>
                  <a:path w="1622" h="1551" extrusionOk="0">
                    <a:moveTo>
                      <a:pt x="423" y="0"/>
                    </a:moveTo>
                    <a:lnTo>
                      <a:pt x="141" y="212"/>
                    </a:lnTo>
                    <a:lnTo>
                      <a:pt x="71" y="353"/>
                    </a:lnTo>
                    <a:lnTo>
                      <a:pt x="0" y="494"/>
                    </a:lnTo>
                    <a:lnTo>
                      <a:pt x="0" y="705"/>
                    </a:lnTo>
                    <a:lnTo>
                      <a:pt x="0" y="917"/>
                    </a:lnTo>
                    <a:lnTo>
                      <a:pt x="141" y="1199"/>
                    </a:lnTo>
                    <a:lnTo>
                      <a:pt x="282" y="1410"/>
                    </a:lnTo>
                    <a:lnTo>
                      <a:pt x="564" y="1480"/>
                    </a:lnTo>
                    <a:lnTo>
                      <a:pt x="776" y="1551"/>
                    </a:lnTo>
                    <a:lnTo>
                      <a:pt x="1058" y="1551"/>
                    </a:lnTo>
                    <a:lnTo>
                      <a:pt x="1269" y="1410"/>
                    </a:lnTo>
                    <a:lnTo>
                      <a:pt x="1410" y="1269"/>
                    </a:lnTo>
                    <a:lnTo>
                      <a:pt x="1551" y="987"/>
                    </a:lnTo>
                    <a:lnTo>
                      <a:pt x="1621" y="776"/>
                    </a:lnTo>
                    <a:lnTo>
                      <a:pt x="1551" y="564"/>
                    </a:lnTo>
                    <a:lnTo>
                      <a:pt x="1551" y="353"/>
                    </a:lnTo>
                    <a:lnTo>
                      <a:pt x="1410" y="212"/>
                    </a:lnTo>
                    <a:lnTo>
                      <a:pt x="1128" y="0"/>
                    </a:lnTo>
                    <a:close/>
                  </a:path>
                </a:pathLst>
              </a:custGeom>
              <a:solidFill>
                <a:srgbClr val="D0E0E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85" name="Shape 85"/>
              <p:cNvSpPr/>
              <p:nvPr/>
            </p:nvSpPr>
            <p:spPr>
              <a:xfrm>
                <a:off x="3709525" y="1667175"/>
                <a:ext cx="58175" cy="59950"/>
              </a:xfrm>
              <a:custGeom>
                <a:avLst/>
                <a:gdLst/>
                <a:ahLst/>
                <a:cxnLst/>
                <a:rect l="0" t="0" r="0" b="0"/>
                <a:pathLst>
                  <a:path w="2327" h="2398" extrusionOk="0">
                    <a:moveTo>
                      <a:pt x="1199" y="1"/>
                    </a:moveTo>
                    <a:lnTo>
                      <a:pt x="847" y="71"/>
                    </a:lnTo>
                    <a:lnTo>
                      <a:pt x="565" y="142"/>
                    </a:lnTo>
                    <a:lnTo>
                      <a:pt x="353" y="283"/>
                    </a:lnTo>
                    <a:lnTo>
                      <a:pt x="212" y="494"/>
                    </a:lnTo>
                    <a:lnTo>
                      <a:pt x="71" y="776"/>
                    </a:lnTo>
                    <a:lnTo>
                      <a:pt x="71" y="988"/>
                    </a:lnTo>
                    <a:lnTo>
                      <a:pt x="1" y="1270"/>
                    </a:lnTo>
                    <a:lnTo>
                      <a:pt x="71" y="1481"/>
                    </a:lnTo>
                    <a:lnTo>
                      <a:pt x="142" y="1763"/>
                    </a:lnTo>
                    <a:lnTo>
                      <a:pt x="283" y="1974"/>
                    </a:lnTo>
                    <a:lnTo>
                      <a:pt x="424" y="2186"/>
                    </a:lnTo>
                    <a:lnTo>
                      <a:pt x="635" y="2327"/>
                    </a:lnTo>
                    <a:lnTo>
                      <a:pt x="847" y="2397"/>
                    </a:lnTo>
                    <a:lnTo>
                      <a:pt x="1129" y="2397"/>
                    </a:lnTo>
                    <a:lnTo>
                      <a:pt x="1481" y="2327"/>
                    </a:lnTo>
                    <a:lnTo>
                      <a:pt x="1763" y="2186"/>
                    </a:lnTo>
                    <a:lnTo>
                      <a:pt x="2045" y="1904"/>
                    </a:lnTo>
                    <a:lnTo>
                      <a:pt x="2256" y="1551"/>
                    </a:lnTo>
                    <a:lnTo>
                      <a:pt x="2327" y="1199"/>
                    </a:lnTo>
                    <a:lnTo>
                      <a:pt x="2327" y="776"/>
                    </a:lnTo>
                    <a:lnTo>
                      <a:pt x="2256" y="494"/>
                    </a:lnTo>
                    <a:lnTo>
                      <a:pt x="1974" y="212"/>
                    </a:lnTo>
                    <a:lnTo>
                      <a:pt x="1763" y="142"/>
                    </a:lnTo>
                    <a:lnTo>
                      <a:pt x="1552" y="71"/>
                    </a:lnTo>
                    <a:lnTo>
                      <a:pt x="1199" y="1"/>
                    </a:lnTo>
                    <a:close/>
                  </a:path>
                </a:pathLst>
              </a:custGeom>
              <a:solidFill>
                <a:srgbClr val="D0E0E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86" name="Shape 86"/>
              <p:cNvSpPr/>
              <p:nvPr/>
            </p:nvSpPr>
            <p:spPr>
              <a:xfrm>
                <a:off x="3767675" y="1591400"/>
                <a:ext cx="52900" cy="52900"/>
              </a:xfrm>
              <a:custGeom>
                <a:avLst/>
                <a:gdLst/>
                <a:ahLst/>
                <a:cxnLst/>
                <a:rect l="0" t="0" r="0" b="0"/>
                <a:pathLst>
                  <a:path w="2116" h="2116" extrusionOk="0">
                    <a:moveTo>
                      <a:pt x="1270" y="1"/>
                    </a:moveTo>
                    <a:lnTo>
                      <a:pt x="988" y="71"/>
                    </a:lnTo>
                    <a:lnTo>
                      <a:pt x="706" y="142"/>
                    </a:lnTo>
                    <a:lnTo>
                      <a:pt x="353" y="353"/>
                    </a:lnTo>
                    <a:lnTo>
                      <a:pt x="142" y="635"/>
                    </a:lnTo>
                    <a:lnTo>
                      <a:pt x="1" y="988"/>
                    </a:lnTo>
                    <a:lnTo>
                      <a:pt x="1" y="1270"/>
                    </a:lnTo>
                    <a:lnTo>
                      <a:pt x="71" y="1622"/>
                    </a:lnTo>
                    <a:lnTo>
                      <a:pt x="283" y="1904"/>
                    </a:lnTo>
                    <a:lnTo>
                      <a:pt x="565" y="2045"/>
                    </a:lnTo>
                    <a:lnTo>
                      <a:pt x="988" y="2116"/>
                    </a:lnTo>
                    <a:lnTo>
                      <a:pt x="1270" y="2116"/>
                    </a:lnTo>
                    <a:lnTo>
                      <a:pt x="1552" y="2045"/>
                    </a:lnTo>
                    <a:lnTo>
                      <a:pt x="1763" y="1904"/>
                    </a:lnTo>
                    <a:lnTo>
                      <a:pt x="1904" y="1763"/>
                    </a:lnTo>
                    <a:lnTo>
                      <a:pt x="2045" y="1552"/>
                    </a:lnTo>
                    <a:lnTo>
                      <a:pt x="2115" y="1340"/>
                    </a:lnTo>
                    <a:lnTo>
                      <a:pt x="2115" y="917"/>
                    </a:lnTo>
                    <a:lnTo>
                      <a:pt x="2045" y="706"/>
                    </a:lnTo>
                    <a:lnTo>
                      <a:pt x="1974" y="494"/>
                    </a:lnTo>
                    <a:lnTo>
                      <a:pt x="1833" y="283"/>
                    </a:lnTo>
                    <a:lnTo>
                      <a:pt x="1693" y="142"/>
                    </a:lnTo>
                    <a:lnTo>
                      <a:pt x="1481" y="71"/>
                    </a:lnTo>
                    <a:lnTo>
                      <a:pt x="1270" y="1"/>
                    </a:lnTo>
                    <a:close/>
                  </a:path>
                </a:pathLst>
              </a:custGeom>
              <a:solidFill>
                <a:srgbClr val="D0E0E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87" name="Shape 87"/>
              <p:cNvSpPr/>
              <p:nvPr/>
            </p:nvSpPr>
            <p:spPr>
              <a:xfrm>
                <a:off x="3813500" y="1635475"/>
                <a:ext cx="35275" cy="40550"/>
              </a:xfrm>
              <a:custGeom>
                <a:avLst/>
                <a:gdLst/>
                <a:ahLst/>
                <a:cxnLst/>
                <a:rect l="0" t="0" r="0" b="0"/>
                <a:pathLst>
                  <a:path w="1411" h="1622" extrusionOk="0">
                    <a:moveTo>
                      <a:pt x="564" y="0"/>
                    </a:moveTo>
                    <a:lnTo>
                      <a:pt x="423" y="71"/>
                    </a:lnTo>
                    <a:lnTo>
                      <a:pt x="212" y="353"/>
                    </a:lnTo>
                    <a:lnTo>
                      <a:pt x="71" y="775"/>
                    </a:lnTo>
                    <a:lnTo>
                      <a:pt x="0" y="1198"/>
                    </a:lnTo>
                    <a:lnTo>
                      <a:pt x="71" y="1339"/>
                    </a:lnTo>
                    <a:lnTo>
                      <a:pt x="141" y="1480"/>
                    </a:lnTo>
                    <a:lnTo>
                      <a:pt x="282" y="1551"/>
                    </a:lnTo>
                    <a:lnTo>
                      <a:pt x="494" y="1621"/>
                    </a:lnTo>
                    <a:lnTo>
                      <a:pt x="705" y="1551"/>
                    </a:lnTo>
                    <a:lnTo>
                      <a:pt x="1058" y="1410"/>
                    </a:lnTo>
                    <a:lnTo>
                      <a:pt x="1269" y="1269"/>
                    </a:lnTo>
                    <a:lnTo>
                      <a:pt x="1340" y="1128"/>
                    </a:lnTo>
                    <a:lnTo>
                      <a:pt x="1410" y="916"/>
                    </a:lnTo>
                    <a:lnTo>
                      <a:pt x="1410" y="775"/>
                    </a:lnTo>
                    <a:lnTo>
                      <a:pt x="1199" y="493"/>
                    </a:lnTo>
                    <a:lnTo>
                      <a:pt x="987" y="212"/>
                    </a:lnTo>
                    <a:lnTo>
                      <a:pt x="846" y="71"/>
                    </a:lnTo>
                    <a:lnTo>
                      <a:pt x="705" y="0"/>
                    </a:lnTo>
                    <a:close/>
                  </a:path>
                </a:pathLst>
              </a:custGeom>
              <a:solidFill>
                <a:srgbClr val="D0E0E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88" name="Shape 88"/>
              <p:cNvSpPr/>
              <p:nvPr/>
            </p:nvSpPr>
            <p:spPr>
              <a:xfrm>
                <a:off x="3774725" y="1668950"/>
                <a:ext cx="51125" cy="45825"/>
              </a:xfrm>
              <a:custGeom>
                <a:avLst/>
                <a:gdLst/>
                <a:ahLst/>
                <a:cxnLst/>
                <a:rect l="0" t="0" r="0" b="0"/>
                <a:pathLst>
                  <a:path w="2045" h="1833" extrusionOk="0">
                    <a:moveTo>
                      <a:pt x="776" y="0"/>
                    </a:moveTo>
                    <a:lnTo>
                      <a:pt x="424" y="141"/>
                    </a:lnTo>
                    <a:lnTo>
                      <a:pt x="283" y="212"/>
                    </a:lnTo>
                    <a:lnTo>
                      <a:pt x="142" y="353"/>
                    </a:lnTo>
                    <a:lnTo>
                      <a:pt x="71" y="564"/>
                    </a:lnTo>
                    <a:lnTo>
                      <a:pt x="1" y="705"/>
                    </a:lnTo>
                    <a:lnTo>
                      <a:pt x="1" y="987"/>
                    </a:lnTo>
                    <a:lnTo>
                      <a:pt x="71" y="1199"/>
                    </a:lnTo>
                    <a:lnTo>
                      <a:pt x="283" y="1480"/>
                    </a:lnTo>
                    <a:lnTo>
                      <a:pt x="565" y="1692"/>
                    </a:lnTo>
                    <a:lnTo>
                      <a:pt x="917" y="1833"/>
                    </a:lnTo>
                    <a:lnTo>
                      <a:pt x="1551" y="1833"/>
                    </a:lnTo>
                    <a:lnTo>
                      <a:pt x="1833" y="1621"/>
                    </a:lnTo>
                    <a:lnTo>
                      <a:pt x="1904" y="1480"/>
                    </a:lnTo>
                    <a:lnTo>
                      <a:pt x="1974" y="1340"/>
                    </a:lnTo>
                    <a:lnTo>
                      <a:pt x="2045" y="917"/>
                    </a:lnTo>
                    <a:lnTo>
                      <a:pt x="1974" y="635"/>
                    </a:lnTo>
                    <a:lnTo>
                      <a:pt x="1904" y="423"/>
                    </a:lnTo>
                    <a:lnTo>
                      <a:pt x="1763" y="282"/>
                    </a:lnTo>
                    <a:lnTo>
                      <a:pt x="1551" y="141"/>
                    </a:lnTo>
                    <a:lnTo>
                      <a:pt x="1199" y="0"/>
                    </a:lnTo>
                    <a:close/>
                  </a:path>
                </a:pathLst>
              </a:custGeom>
              <a:solidFill>
                <a:srgbClr val="D0E0E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89" name="Shape 89"/>
            <p:cNvSpPr/>
            <p:nvPr/>
          </p:nvSpPr>
          <p:spPr>
            <a:xfrm>
              <a:off x="1177875" y="2516525"/>
              <a:ext cx="652000" cy="1566525"/>
            </a:xfrm>
            <a:custGeom>
              <a:avLst/>
              <a:gdLst/>
              <a:ahLst/>
              <a:cxnLst/>
              <a:rect l="0" t="0" r="0" b="0"/>
              <a:pathLst>
                <a:path w="26080" h="62661" extrusionOk="0">
                  <a:moveTo>
                    <a:pt x="19525" y="13956"/>
                  </a:moveTo>
                  <a:lnTo>
                    <a:pt x="19807" y="14027"/>
                  </a:lnTo>
                  <a:lnTo>
                    <a:pt x="20088" y="14168"/>
                  </a:lnTo>
                  <a:lnTo>
                    <a:pt x="19595" y="14168"/>
                  </a:lnTo>
                  <a:lnTo>
                    <a:pt x="19243" y="14097"/>
                  </a:lnTo>
                  <a:lnTo>
                    <a:pt x="19313" y="14027"/>
                  </a:lnTo>
                  <a:lnTo>
                    <a:pt x="19313" y="13956"/>
                  </a:lnTo>
                  <a:close/>
                  <a:moveTo>
                    <a:pt x="16353" y="15366"/>
                  </a:moveTo>
                  <a:lnTo>
                    <a:pt x="16635" y="15507"/>
                  </a:lnTo>
                  <a:lnTo>
                    <a:pt x="16776" y="15648"/>
                  </a:lnTo>
                  <a:lnTo>
                    <a:pt x="16917" y="15930"/>
                  </a:lnTo>
                  <a:lnTo>
                    <a:pt x="16917" y="16353"/>
                  </a:lnTo>
                  <a:lnTo>
                    <a:pt x="16846" y="16423"/>
                  </a:lnTo>
                  <a:lnTo>
                    <a:pt x="16776" y="16564"/>
                  </a:lnTo>
                  <a:lnTo>
                    <a:pt x="16494" y="16705"/>
                  </a:lnTo>
                  <a:lnTo>
                    <a:pt x="16141" y="16776"/>
                  </a:lnTo>
                  <a:lnTo>
                    <a:pt x="15648" y="16846"/>
                  </a:lnTo>
                  <a:lnTo>
                    <a:pt x="14802" y="16917"/>
                  </a:lnTo>
                  <a:lnTo>
                    <a:pt x="14309" y="16846"/>
                  </a:lnTo>
                  <a:lnTo>
                    <a:pt x="13956" y="16776"/>
                  </a:lnTo>
                  <a:lnTo>
                    <a:pt x="13815" y="16635"/>
                  </a:lnTo>
                  <a:lnTo>
                    <a:pt x="13745" y="16494"/>
                  </a:lnTo>
                  <a:lnTo>
                    <a:pt x="13815" y="16282"/>
                  </a:lnTo>
                  <a:lnTo>
                    <a:pt x="14027" y="16141"/>
                  </a:lnTo>
                  <a:lnTo>
                    <a:pt x="14238" y="15930"/>
                  </a:lnTo>
                  <a:lnTo>
                    <a:pt x="14943" y="15577"/>
                  </a:lnTo>
                  <a:lnTo>
                    <a:pt x="15296" y="15436"/>
                  </a:lnTo>
                  <a:lnTo>
                    <a:pt x="15648" y="15366"/>
                  </a:lnTo>
                  <a:close/>
                  <a:moveTo>
                    <a:pt x="18397" y="17269"/>
                  </a:moveTo>
                  <a:lnTo>
                    <a:pt x="18820" y="17480"/>
                  </a:lnTo>
                  <a:lnTo>
                    <a:pt x="18890" y="17692"/>
                  </a:lnTo>
                  <a:lnTo>
                    <a:pt x="18890" y="17833"/>
                  </a:lnTo>
                  <a:lnTo>
                    <a:pt x="18820" y="17974"/>
                  </a:lnTo>
                  <a:lnTo>
                    <a:pt x="18749" y="18115"/>
                  </a:lnTo>
                  <a:lnTo>
                    <a:pt x="18326" y="18890"/>
                  </a:lnTo>
                  <a:lnTo>
                    <a:pt x="18044" y="19383"/>
                  </a:lnTo>
                  <a:lnTo>
                    <a:pt x="17763" y="19665"/>
                  </a:lnTo>
                  <a:lnTo>
                    <a:pt x="17551" y="19736"/>
                  </a:lnTo>
                  <a:lnTo>
                    <a:pt x="17340" y="19736"/>
                  </a:lnTo>
                  <a:lnTo>
                    <a:pt x="17199" y="19595"/>
                  </a:lnTo>
                  <a:lnTo>
                    <a:pt x="17128" y="19313"/>
                  </a:lnTo>
                  <a:lnTo>
                    <a:pt x="17058" y="18961"/>
                  </a:lnTo>
                  <a:lnTo>
                    <a:pt x="17128" y="18608"/>
                  </a:lnTo>
                  <a:lnTo>
                    <a:pt x="17199" y="18256"/>
                  </a:lnTo>
                  <a:lnTo>
                    <a:pt x="17340" y="17903"/>
                  </a:lnTo>
                  <a:lnTo>
                    <a:pt x="17481" y="17621"/>
                  </a:lnTo>
                  <a:lnTo>
                    <a:pt x="17763" y="17410"/>
                  </a:lnTo>
                  <a:lnTo>
                    <a:pt x="18044" y="17269"/>
                  </a:lnTo>
                  <a:close/>
                  <a:moveTo>
                    <a:pt x="13886" y="20441"/>
                  </a:moveTo>
                  <a:lnTo>
                    <a:pt x="13674" y="21005"/>
                  </a:lnTo>
                  <a:lnTo>
                    <a:pt x="13604" y="21568"/>
                  </a:lnTo>
                  <a:lnTo>
                    <a:pt x="13534" y="21850"/>
                  </a:lnTo>
                  <a:lnTo>
                    <a:pt x="13252" y="22344"/>
                  </a:lnTo>
                  <a:lnTo>
                    <a:pt x="13111" y="22555"/>
                  </a:lnTo>
                  <a:lnTo>
                    <a:pt x="12970" y="22696"/>
                  </a:lnTo>
                  <a:lnTo>
                    <a:pt x="12758" y="22767"/>
                  </a:lnTo>
                  <a:lnTo>
                    <a:pt x="12617" y="22696"/>
                  </a:lnTo>
                  <a:lnTo>
                    <a:pt x="12406" y="22485"/>
                  </a:lnTo>
                  <a:lnTo>
                    <a:pt x="12335" y="22344"/>
                  </a:lnTo>
                  <a:lnTo>
                    <a:pt x="12265" y="22132"/>
                  </a:lnTo>
                  <a:lnTo>
                    <a:pt x="12265" y="21921"/>
                  </a:lnTo>
                  <a:lnTo>
                    <a:pt x="12406" y="21639"/>
                  </a:lnTo>
                  <a:lnTo>
                    <a:pt x="12617" y="21287"/>
                  </a:lnTo>
                  <a:lnTo>
                    <a:pt x="12970" y="21005"/>
                  </a:lnTo>
                  <a:lnTo>
                    <a:pt x="13322" y="20723"/>
                  </a:lnTo>
                  <a:lnTo>
                    <a:pt x="13886" y="20441"/>
                  </a:lnTo>
                  <a:close/>
                  <a:moveTo>
                    <a:pt x="6979" y="22767"/>
                  </a:moveTo>
                  <a:lnTo>
                    <a:pt x="7401" y="22837"/>
                  </a:lnTo>
                  <a:lnTo>
                    <a:pt x="7824" y="23049"/>
                  </a:lnTo>
                  <a:lnTo>
                    <a:pt x="8247" y="23190"/>
                  </a:lnTo>
                  <a:lnTo>
                    <a:pt x="8811" y="23472"/>
                  </a:lnTo>
                  <a:lnTo>
                    <a:pt x="8600" y="23683"/>
                  </a:lnTo>
                  <a:lnTo>
                    <a:pt x="8247" y="23894"/>
                  </a:lnTo>
                  <a:lnTo>
                    <a:pt x="7754" y="24035"/>
                  </a:lnTo>
                  <a:lnTo>
                    <a:pt x="7260" y="24176"/>
                  </a:lnTo>
                  <a:lnTo>
                    <a:pt x="6767" y="24176"/>
                  </a:lnTo>
                  <a:lnTo>
                    <a:pt x="6415" y="24106"/>
                  </a:lnTo>
                  <a:lnTo>
                    <a:pt x="6274" y="23965"/>
                  </a:lnTo>
                  <a:lnTo>
                    <a:pt x="6203" y="23824"/>
                  </a:lnTo>
                  <a:lnTo>
                    <a:pt x="6133" y="23683"/>
                  </a:lnTo>
                  <a:lnTo>
                    <a:pt x="6133" y="23472"/>
                  </a:lnTo>
                  <a:lnTo>
                    <a:pt x="6203" y="23190"/>
                  </a:lnTo>
                  <a:lnTo>
                    <a:pt x="6274" y="23049"/>
                  </a:lnTo>
                  <a:lnTo>
                    <a:pt x="6415" y="22908"/>
                  </a:lnTo>
                  <a:lnTo>
                    <a:pt x="6556" y="22837"/>
                  </a:lnTo>
                  <a:lnTo>
                    <a:pt x="6979" y="22767"/>
                  </a:lnTo>
                  <a:close/>
                  <a:moveTo>
                    <a:pt x="9868" y="23965"/>
                  </a:moveTo>
                  <a:lnTo>
                    <a:pt x="9868" y="24247"/>
                  </a:lnTo>
                  <a:lnTo>
                    <a:pt x="9868" y="24458"/>
                  </a:lnTo>
                  <a:lnTo>
                    <a:pt x="9727" y="24317"/>
                  </a:lnTo>
                  <a:lnTo>
                    <a:pt x="9727" y="24247"/>
                  </a:lnTo>
                  <a:lnTo>
                    <a:pt x="9727" y="24106"/>
                  </a:lnTo>
                  <a:lnTo>
                    <a:pt x="9868" y="23965"/>
                  </a:lnTo>
                  <a:close/>
                  <a:moveTo>
                    <a:pt x="9868" y="24599"/>
                  </a:moveTo>
                  <a:lnTo>
                    <a:pt x="9939" y="26079"/>
                  </a:lnTo>
                  <a:lnTo>
                    <a:pt x="9868" y="26502"/>
                  </a:lnTo>
                  <a:lnTo>
                    <a:pt x="9798" y="26925"/>
                  </a:lnTo>
                  <a:lnTo>
                    <a:pt x="9657" y="27348"/>
                  </a:lnTo>
                  <a:lnTo>
                    <a:pt x="9445" y="27701"/>
                  </a:lnTo>
                  <a:lnTo>
                    <a:pt x="9234" y="27912"/>
                  </a:lnTo>
                  <a:lnTo>
                    <a:pt x="9023" y="27912"/>
                  </a:lnTo>
                  <a:lnTo>
                    <a:pt x="8952" y="27771"/>
                  </a:lnTo>
                  <a:lnTo>
                    <a:pt x="8882" y="27630"/>
                  </a:lnTo>
                  <a:lnTo>
                    <a:pt x="8670" y="27066"/>
                  </a:lnTo>
                  <a:lnTo>
                    <a:pt x="8670" y="26502"/>
                  </a:lnTo>
                  <a:lnTo>
                    <a:pt x="8741" y="26150"/>
                  </a:lnTo>
                  <a:lnTo>
                    <a:pt x="8952" y="25798"/>
                  </a:lnTo>
                  <a:lnTo>
                    <a:pt x="9164" y="25586"/>
                  </a:lnTo>
                  <a:lnTo>
                    <a:pt x="9657" y="25163"/>
                  </a:lnTo>
                  <a:lnTo>
                    <a:pt x="9798" y="24952"/>
                  </a:lnTo>
                  <a:lnTo>
                    <a:pt x="9868" y="24599"/>
                  </a:lnTo>
                  <a:close/>
                  <a:moveTo>
                    <a:pt x="19313" y="28335"/>
                  </a:moveTo>
                  <a:lnTo>
                    <a:pt x="19243" y="28687"/>
                  </a:lnTo>
                  <a:lnTo>
                    <a:pt x="19243" y="29040"/>
                  </a:lnTo>
                  <a:lnTo>
                    <a:pt x="19313" y="29181"/>
                  </a:lnTo>
                  <a:lnTo>
                    <a:pt x="19454" y="29322"/>
                  </a:lnTo>
                  <a:lnTo>
                    <a:pt x="19595" y="29392"/>
                  </a:lnTo>
                  <a:lnTo>
                    <a:pt x="19807" y="29392"/>
                  </a:lnTo>
                  <a:lnTo>
                    <a:pt x="19313" y="30238"/>
                  </a:lnTo>
                  <a:lnTo>
                    <a:pt x="19031" y="30661"/>
                  </a:lnTo>
                  <a:lnTo>
                    <a:pt x="18679" y="31084"/>
                  </a:lnTo>
                  <a:lnTo>
                    <a:pt x="18538" y="31013"/>
                  </a:lnTo>
                  <a:lnTo>
                    <a:pt x="18397" y="30872"/>
                  </a:lnTo>
                  <a:lnTo>
                    <a:pt x="18326" y="30731"/>
                  </a:lnTo>
                  <a:lnTo>
                    <a:pt x="18256" y="30590"/>
                  </a:lnTo>
                  <a:lnTo>
                    <a:pt x="18326" y="30168"/>
                  </a:lnTo>
                  <a:lnTo>
                    <a:pt x="18467" y="29745"/>
                  </a:lnTo>
                  <a:lnTo>
                    <a:pt x="18679" y="29251"/>
                  </a:lnTo>
                  <a:lnTo>
                    <a:pt x="18961" y="28899"/>
                  </a:lnTo>
                  <a:lnTo>
                    <a:pt x="19313" y="28335"/>
                  </a:lnTo>
                  <a:close/>
                  <a:moveTo>
                    <a:pt x="21569" y="28758"/>
                  </a:moveTo>
                  <a:lnTo>
                    <a:pt x="22062" y="28969"/>
                  </a:lnTo>
                  <a:lnTo>
                    <a:pt x="22555" y="29181"/>
                  </a:lnTo>
                  <a:lnTo>
                    <a:pt x="23049" y="29533"/>
                  </a:lnTo>
                  <a:lnTo>
                    <a:pt x="23472" y="29886"/>
                  </a:lnTo>
                  <a:lnTo>
                    <a:pt x="23754" y="30238"/>
                  </a:lnTo>
                  <a:lnTo>
                    <a:pt x="23824" y="30450"/>
                  </a:lnTo>
                  <a:lnTo>
                    <a:pt x="23824" y="30661"/>
                  </a:lnTo>
                  <a:lnTo>
                    <a:pt x="23754" y="30872"/>
                  </a:lnTo>
                  <a:lnTo>
                    <a:pt x="23613" y="31013"/>
                  </a:lnTo>
                  <a:lnTo>
                    <a:pt x="23401" y="31225"/>
                  </a:lnTo>
                  <a:lnTo>
                    <a:pt x="23190" y="31366"/>
                  </a:lnTo>
                  <a:lnTo>
                    <a:pt x="22908" y="31436"/>
                  </a:lnTo>
                  <a:lnTo>
                    <a:pt x="22696" y="31366"/>
                  </a:lnTo>
                  <a:lnTo>
                    <a:pt x="22485" y="31295"/>
                  </a:lnTo>
                  <a:lnTo>
                    <a:pt x="22203" y="31154"/>
                  </a:lnTo>
                  <a:lnTo>
                    <a:pt x="21780" y="30802"/>
                  </a:lnTo>
                  <a:lnTo>
                    <a:pt x="21428" y="30309"/>
                  </a:lnTo>
                  <a:lnTo>
                    <a:pt x="21216" y="29745"/>
                  </a:lnTo>
                  <a:lnTo>
                    <a:pt x="21146" y="29251"/>
                  </a:lnTo>
                  <a:lnTo>
                    <a:pt x="21146" y="28969"/>
                  </a:lnTo>
                  <a:lnTo>
                    <a:pt x="21216" y="28758"/>
                  </a:lnTo>
                  <a:close/>
                  <a:moveTo>
                    <a:pt x="20934" y="33410"/>
                  </a:moveTo>
                  <a:lnTo>
                    <a:pt x="21075" y="33692"/>
                  </a:lnTo>
                  <a:lnTo>
                    <a:pt x="21133" y="33749"/>
                  </a:lnTo>
                  <a:lnTo>
                    <a:pt x="21005" y="34326"/>
                  </a:lnTo>
                  <a:lnTo>
                    <a:pt x="20511" y="34467"/>
                  </a:lnTo>
                  <a:lnTo>
                    <a:pt x="20018" y="34538"/>
                  </a:lnTo>
                  <a:lnTo>
                    <a:pt x="20018" y="34538"/>
                  </a:lnTo>
                  <a:lnTo>
                    <a:pt x="20159" y="34185"/>
                  </a:lnTo>
                  <a:lnTo>
                    <a:pt x="20441" y="33903"/>
                  </a:lnTo>
                  <a:lnTo>
                    <a:pt x="20934" y="33410"/>
                  </a:lnTo>
                  <a:close/>
                  <a:moveTo>
                    <a:pt x="22767" y="34115"/>
                  </a:moveTo>
                  <a:lnTo>
                    <a:pt x="23260" y="34185"/>
                  </a:lnTo>
                  <a:lnTo>
                    <a:pt x="23754" y="34256"/>
                  </a:lnTo>
                  <a:lnTo>
                    <a:pt x="24247" y="34467"/>
                  </a:lnTo>
                  <a:lnTo>
                    <a:pt x="24670" y="34749"/>
                  </a:lnTo>
                  <a:lnTo>
                    <a:pt x="24811" y="34890"/>
                  </a:lnTo>
                  <a:lnTo>
                    <a:pt x="24881" y="35031"/>
                  </a:lnTo>
                  <a:lnTo>
                    <a:pt x="24881" y="35172"/>
                  </a:lnTo>
                  <a:lnTo>
                    <a:pt x="24811" y="35313"/>
                  </a:lnTo>
                  <a:lnTo>
                    <a:pt x="24599" y="35454"/>
                  </a:lnTo>
                  <a:lnTo>
                    <a:pt x="24247" y="35524"/>
                  </a:lnTo>
                  <a:lnTo>
                    <a:pt x="23824" y="35454"/>
                  </a:lnTo>
                  <a:lnTo>
                    <a:pt x="23613" y="35383"/>
                  </a:lnTo>
                  <a:lnTo>
                    <a:pt x="23401" y="35242"/>
                  </a:lnTo>
                  <a:lnTo>
                    <a:pt x="23190" y="35031"/>
                  </a:lnTo>
                  <a:lnTo>
                    <a:pt x="23049" y="34820"/>
                  </a:lnTo>
                  <a:lnTo>
                    <a:pt x="22837" y="34467"/>
                  </a:lnTo>
                  <a:lnTo>
                    <a:pt x="22767" y="34115"/>
                  </a:lnTo>
                  <a:close/>
                  <a:moveTo>
                    <a:pt x="7260" y="35877"/>
                  </a:moveTo>
                  <a:lnTo>
                    <a:pt x="6626" y="36723"/>
                  </a:lnTo>
                  <a:lnTo>
                    <a:pt x="5851" y="37498"/>
                  </a:lnTo>
                  <a:lnTo>
                    <a:pt x="5146" y="37991"/>
                  </a:lnTo>
                  <a:lnTo>
                    <a:pt x="4441" y="38485"/>
                  </a:lnTo>
                  <a:lnTo>
                    <a:pt x="4723" y="38273"/>
                  </a:lnTo>
                  <a:lnTo>
                    <a:pt x="4935" y="37991"/>
                  </a:lnTo>
                  <a:lnTo>
                    <a:pt x="5569" y="37216"/>
                  </a:lnTo>
                  <a:lnTo>
                    <a:pt x="5921" y="36793"/>
                  </a:lnTo>
                  <a:lnTo>
                    <a:pt x="6344" y="36370"/>
                  </a:lnTo>
                  <a:lnTo>
                    <a:pt x="6767" y="36088"/>
                  </a:lnTo>
                  <a:lnTo>
                    <a:pt x="7260" y="35877"/>
                  </a:lnTo>
                  <a:close/>
                  <a:moveTo>
                    <a:pt x="21639" y="37568"/>
                  </a:moveTo>
                  <a:lnTo>
                    <a:pt x="21569" y="37921"/>
                  </a:lnTo>
                  <a:lnTo>
                    <a:pt x="21357" y="38344"/>
                  </a:lnTo>
                  <a:lnTo>
                    <a:pt x="20934" y="38978"/>
                  </a:lnTo>
                  <a:lnTo>
                    <a:pt x="20723" y="39331"/>
                  </a:lnTo>
                  <a:lnTo>
                    <a:pt x="20511" y="39612"/>
                  </a:lnTo>
                  <a:lnTo>
                    <a:pt x="20229" y="39824"/>
                  </a:lnTo>
                  <a:lnTo>
                    <a:pt x="19948" y="40035"/>
                  </a:lnTo>
                  <a:lnTo>
                    <a:pt x="19807" y="40035"/>
                  </a:lnTo>
                  <a:lnTo>
                    <a:pt x="19736" y="39894"/>
                  </a:lnTo>
                  <a:lnTo>
                    <a:pt x="19736" y="39824"/>
                  </a:lnTo>
                  <a:lnTo>
                    <a:pt x="19807" y="39612"/>
                  </a:lnTo>
                  <a:lnTo>
                    <a:pt x="20088" y="39260"/>
                  </a:lnTo>
                  <a:lnTo>
                    <a:pt x="20441" y="38767"/>
                  </a:lnTo>
                  <a:lnTo>
                    <a:pt x="21287" y="37921"/>
                  </a:lnTo>
                  <a:lnTo>
                    <a:pt x="21639" y="37568"/>
                  </a:lnTo>
                  <a:close/>
                  <a:moveTo>
                    <a:pt x="7754" y="38203"/>
                  </a:moveTo>
                  <a:lnTo>
                    <a:pt x="7824" y="38767"/>
                  </a:lnTo>
                  <a:lnTo>
                    <a:pt x="7824" y="39331"/>
                  </a:lnTo>
                  <a:lnTo>
                    <a:pt x="7824" y="39894"/>
                  </a:lnTo>
                  <a:lnTo>
                    <a:pt x="7683" y="40388"/>
                  </a:lnTo>
                  <a:lnTo>
                    <a:pt x="7613" y="40811"/>
                  </a:lnTo>
                  <a:lnTo>
                    <a:pt x="7331" y="41163"/>
                  </a:lnTo>
                  <a:lnTo>
                    <a:pt x="7260" y="41234"/>
                  </a:lnTo>
                  <a:lnTo>
                    <a:pt x="7190" y="41163"/>
                  </a:lnTo>
                  <a:lnTo>
                    <a:pt x="7120" y="40952"/>
                  </a:lnTo>
                  <a:lnTo>
                    <a:pt x="7120" y="40529"/>
                  </a:lnTo>
                  <a:lnTo>
                    <a:pt x="7260" y="39965"/>
                  </a:lnTo>
                  <a:lnTo>
                    <a:pt x="7542" y="38837"/>
                  </a:lnTo>
                  <a:lnTo>
                    <a:pt x="7754" y="38203"/>
                  </a:lnTo>
                  <a:close/>
                  <a:moveTo>
                    <a:pt x="22908" y="38203"/>
                  </a:moveTo>
                  <a:lnTo>
                    <a:pt x="23472" y="38555"/>
                  </a:lnTo>
                  <a:lnTo>
                    <a:pt x="23824" y="38908"/>
                  </a:lnTo>
                  <a:lnTo>
                    <a:pt x="24036" y="39260"/>
                  </a:lnTo>
                  <a:lnTo>
                    <a:pt x="24106" y="39612"/>
                  </a:lnTo>
                  <a:lnTo>
                    <a:pt x="24106" y="40035"/>
                  </a:lnTo>
                  <a:lnTo>
                    <a:pt x="23965" y="40317"/>
                  </a:lnTo>
                  <a:lnTo>
                    <a:pt x="23754" y="40670"/>
                  </a:lnTo>
                  <a:lnTo>
                    <a:pt x="23542" y="40952"/>
                  </a:lnTo>
                  <a:lnTo>
                    <a:pt x="23331" y="41163"/>
                  </a:lnTo>
                  <a:lnTo>
                    <a:pt x="23049" y="41304"/>
                  </a:lnTo>
                  <a:lnTo>
                    <a:pt x="22767" y="41375"/>
                  </a:lnTo>
                  <a:lnTo>
                    <a:pt x="22555" y="41375"/>
                  </a:lnTo>
                  <a:lnTo>
                    <a:pt x="22414" y="41234"/>
                  </a:lnTo>
                  <a:lnTo>
                    <a:pt x="22344" y="41022"/>
                  </a:lnTo>
                  <a:lnTo>
                    <a:pt x="22344" y="40670"/>
                  </a:lnTo>
                  <a:lnTo>
                    <a:pt x="22414" y="40247"/>
                  </a:lnTo>
                  <a:lnTo>
                    <a:pt x="22696" y="39190"/>
                  </a:lnTo>
                  <a:lnTo>
                    <a:pt x="22908" y="38203"/>
                  </a:lnTo>
                  <a:close/>
                  <a:moveTo>
                    <a:pt x="3102" y="42784"/>
                  </a:moveTo>
                  <a:lnTo>
                    <a:pt x="3172" y="42925"/>
                  </a:lnTo>
                  <a:lnTo>
                    <a:pt x="3172" y="43137"/>
                  </a:lnTo>
                  <a:lnTo>
                    <a:pt x="2961" y="43630"/>
                  </a:lnTo>
                  <a:lnTo>
                    <a:pt x="2538" y="44405"/>
                  </a:lnTo>
                  <a:lnTo>
                    <a:pt x="1904" y="44828"/>
                  </a:lnTo>
                  <a:lnTo>
                    <a:pt x="1481" y="44828"/>
                  </a:lnTo>
                  <a:lnTo>
                    <a:pt x="1481" y="44687"/>
                  </a:lnTo>
                  <a:lnTo>
                    <a:pt x="1622" y="44405"/>
                  </a:lnTo>
                  <a:lnTo>
                    <a:pt x="1904" y="43983"/>
                  </a:lnTo>
                  <a:lnTo>
                    <a:pt x="2256" y="43489"/>
                  </a:lnTo>
                  <a:lnTo>
                    <a:pt x="2679" y="43066"/>
                  </a:lnTo>
                  <a:lnTo>
                    <a:pt x="3102" y="42784"/>
                  </a:lnTo>
                  <a:close/>
                  <a:moveTo>
                    <a:pt x="4441" y="43419"/>
                  </a:moveTo>
                  <a:lnTo>
                    <a:pt x="4935" y="43771"/>
                  </a:lnTo>
                  <a:lnTo>
                    <a:pt x="5075" y="43912"/>
                  </a:lnTo>
                  <a:lnTo>
                    <a:pt x="5146" y="44194"/>
                  </a:lnTo>
                  <a:lnTo>
                    <a:pt x="5146" y="44405"/>
                  </a:lnTo>
                  <a:lnTo>
                    <a:pt x="5146" y="44617"/>
                  </a:lnTo>
                  <a:lnTo>
                    <a:pt x="5005" y="45110"/>
                  </a:lnTo>
                  <a:lnTo>
                    <a:pt x="4794" y="45392"/>
                  </a:lnTo>
                  <a:lnTo>
                    <a:pt x="4653" y="45463"/>
                  </a:lnTo>
                  <a:lnTo>
                    <a:pt x="4512" y="45463"/>
                  </a:lnTo>
                  <a:lnTo>
                    <a:pt x="4441" y="45392"/>
                  </a:lnTo>
                  <a:lnTo>
                    <a:pt x="4300" y="45251"/>
                  </a:lnTo>
                  <a:lnTo>
                    <a:pt x="4300" y="44969"/>
                  </a:lnTo>
                  <a:lnTo>
                    <a:pt x="4300" y="44617"/>
                  </a:lnTo>
                  <a:lnTo>
                    <a:pt x="4300" y="44053"/>
                  </a:lnTo>
                  <a:lnTo>
                    <a:pt x="4441" y="43419"/>
                  </a:lnTo>
                  <a:close/>
                  <a:moveTo>
                    <a:pt x="12688" y="43912"/>
                  </a:moveTo>
                  <a:lnTo>
                    <a:pt x="13322" y="44053"/>
                  </a:lnTo>
                  <a:lnTo>
                    <a:pt x="13956" y="44335"/>
                  </a:lnTo>
                  <a:lnTo>
                    <a:pt x="14450" y="44687"/>
                  </a:lnTo>
                  <a:lnTo>
                    <a:pt x="14661" y="44899"/>
                  </a:lnTo>
                  <a:lnTo>
                    <a:pt x="14873" y="45181"/>
                  </a:lnTo>
                  <a:lnTo>
                    <a:pt x="14943" y="45322"/>
                  </a:lnTo>
                  <a:lnTo>
                    <a:pt x="15014" y="45392"/>
                  </a:lnTo>
                  <a:lnTo>
                    <a:pt x="15014" y="45533"/>
                  </a:lnTo>
                  <a:lnTo>
                    <a:pt x="14873" y="45674"/>
                  </a:lnTo>
                  <a:lnTo>
                    <a:pt x="14661" y="45674"/>
                  </a:lnTo>
                  <a:lnTo>
                    <a:pt x="14379" y="45533"/>
                  </a:lnTo>
                  <a:lnTo>
                    <a:pt x="14027" y="45322"/>
                  </a:lnTo>
                  <a:lnTo>
                    <a:pt x="13674" y="45040"/>
                  </a:lnTo>
                  <a:lnTo>
                    <a:pt x="13040" y="44405"/>
                  </a:lnTo>
                  <a:lnTo>
                    <a:pt x="12688" y="43912"/>
                  </a:lnTo>
                  <a:close/>
                  <a:moveTo>
                    <a:pt x="12617" y="46168"/>
                  </a:moveTo>
                  <a:lnTo>
                    <a:pt x="12688" y="46238"/>
                  </a:lnTo>
                  <a:lnTo>
                    <a:pt x="12688" y="46520"/>
                  </a:lnTo>
                  <a:lnTo>
                    <a:pt x="12688" y="46872"/>
                  </a:lnTo>
                  <a:lnTo>
                    <a:pt x="12547" y="47859"/>
                  </a:lnTo>
                  <a:lnTo>
                    <a:pt x="12406" y="48353"/>
                  </a:lnTo>
                  <a:lnTo>
                    <a:pt x="12265" y="48705"/>
                  </a:lnTo>
                  <a:lnTo>
                    <a:pt x="12053" y="48987"/>
                  </a:lnTo>
                  <a:lnTo>
                    <a:pt x="11912" y="49057"/>
                  </a:lnTo>
                  <a:lnTo>
                    <a:pt x="11771" y="49057"/>
                  </a:lnTo>
                  <a:lnTo>
                    <a:pt x="11701" y="48987"/>
                  </a:lnTo>
                  <a:lnTo>
                    <a:pt x="11701" y="48916"/>
                  </a:lnTo>
                  <a:lnTo>
                    <a:pt x="11701" y="48494"/>
                  </a:lnTo>
                  <a:lnTo>
                    <a:pt x="11771" y="48000"/>
                  </a:lnTo>
                  <a:lnTo>
                    <a:pt x="11983" y="47436"/>
                  </a:lnTo>
                  <a:lnTo>
                    <a:pt x="12194" y="46872"/>
                  </a:lnTo>
                  <a:lnTo>
                    <a:pt x="12406" y="46449"/>
                  </a:lnTo>
                  <a:lnTo>
                    <a:pt x="12547" y="46238"/>
                  </a:lnTo>
                  <a:lnTo>
                    <a:pt x="12617" y="46168"/>
                  </a:lnTo>
                  <a:close/>
                  <a:moveTo>
                    <a:pt x="2186" y="49128"/>
                  </a:moveTo>
                  <a:lnTo>
                    <a:pt x="2256" y="49692"/>
                  </a:lnTo>
                  <a:lnTo>
                    <a:pt x="2186" y="49833"/>
                  </a:lnTo>
                  <a:lnTo>
                    <a:pt x="2115" y="49974"/>
                  </a:lnTo>
                  <a:lnTo>
                    <a:pt x="1904" y="50185"/>
                  </a:lnTo>
                  <a:lnTo>
                    <a:pt x="1622" y="50256"/>
                  </a:lnTo>
                  <a:lnTo>
                    <a:pt x="1340" y="50185"/>
                  </a:lnTo>
                  <a:lnTo>
                    <a:pt x="1128" y="49974"/>
                  </a:lnTo>
                  <a:lnTo>
                    <a:pt x="987" y="49762"/>
                  </a:lnTo>
                  <a:lnTo>
                    <a:pt x="987" y="49621"/>
                  </a:lnTo>
                  <a:lnTo>
                    <a:pt x="1058" y="49480"/>
                  </a:lnTo>
                  <a:lnTo>
                    <a:pt x="1269" y="49128"/>
                  </a:lnTo>
                  <a:lnTo>
                    <a:pt x="1481" y="49269"/>
                  </a:lnTo>
                  <a:lnTo>
                    <a:pt x="1692" y="49410"/>
                  </a:lnTo>
                  <a:lnTo>
                    <a:pt x="1904" y="49339"/>
                  </a:lnTo>
                  <a:lnTo>
                    <a:pt x="2186" y="49128"/>
                  </a:lnTo>
                  <a:close/>
                  <a:moveTo>
                    <a:pt x="14732" y="49551"/>
                  </a:moveTo>
                  <a:lnTo>
                    <a:pt x="16423" y="50185"/>
                  </a:lnTo>
                  <a:lnTo>
                    <a:pt x="16635" y="50185"/>
                  </a:lnTo>
                  <a:lnTo>
                    <a:pt x="16705" y="50256"/>
                  </a:lnTo>
                  <a:lnTo>
                    <a:pt x="16705" y="50397"/>
                  </a:lnTo>
                  <a:lnTo>
                    <a:pt x="16635" y="50538"/>
                  </a:lnTo>
                  <a:lnTo>
                    <a:pt x="16141" y="50538"/>
                  </a:lnTo>
                  <a:lnTo>
                    <a:pt x="15859" y="50467"/>
                  </a:lnTo>
                  <a:lnTo>
                    <a:pt x="15578" y="50256"/>
                  </a:lnTo>
                  <a:lnTo>
                    <a:pt x="15155" y="49903"/>
                  </a:lnTo>
                  <a:lnTo>
                    <a:pt x="14732" y="49551"/>
                  </a:lnTo>
                  <a:close/>
                  <a:moveTo>
                    <a:pt x="11208" y="42925"/>
                  </a:moveTo>
                  <a:lnTo>
                    <a:pt x="12194" y="45040"/>
                  </a:lnTo>
                  <a:lnTo>
                    <a:pt x="12194" y="45392"/>
                  </a:lnTo>
                  <a:lnTo>
                    <a:pt x="12194" y="45674"/>
                  </a:lnTo>
                  <a:lnTo>
                    <a:pt x="12265" y="46027"/>
                  </a:lnTo>
                  <a:lnTo>
                    <a:pt x="12194" y="46379"/>
                  </a:lnTo>
                  <a:lnTo>
                    <a:pt x="12124" y="46661"/>
                  </a:lnTo>
                  <a:lnTo>
                    <a:pt x="11912" y="46943"/>
                  </a:lnTo>
                  <a:lnTo>
                    <a:pt x="11419" y="47507"/>
                  </a:lnTo>
                  <a:lnTo>
                    <a:pt x="11208" y="47789"/>
                  </a:lnTo>
                  <a:lnTo>
                    <a:pt x="10996" y="48071"/>
                  </a:lnTo>
                  <a:lnTo>
                    <a:pt x="10855" y="48423"/>
                  </a:lnTo>
                  <a:lnTo>
                    <a:pt x="10785" y="48775"/>
                  </a:lnTo>
                  <a:lnTo>
                    <a:pt x="10855" y="49128"/>
                  </a:lnTo>
                  <a:lnTo>
                    <a:pt x="10926" y="49410"/>
                  </a:lnTo>
                  <a:lnTo>
                    <a:pt x="10996" y="49621"/>
                  </a:lnTo>
                  <a:lnTo>
                    <a:pt x="11137" y="49833"/>
                  </a:lnTo>
                  <a:lnTo>
                    <a:pt x="11278" y="49974"/>
                  </a:lnTo>
                  <a:lnTo>
                    <a:pt x="11419" y="50115"/>
                  </a:lnTo>
                  <a:lnTo>
                    <a:pt x="11560" y="50185"/>
                  </a:lnTo>
                  <a:lnTo>
                    <a:pt x="11771" y="50256"/>
                  </a:lnTo>
                  <a:lnTo>
                    <a:pt x="12194" y="50185"/>
                  </a:lnTo>
                  <a:lnTo>
                    <a:pt x="12617" y="49974"/>
                  </a:lnTo>
                  <a:lnTo>
                    <a:pt x="13040" y="49621"/>
                  </a:lnTo>
                  <a:lnTo>
                    <a:pt x="13322" y="49057"/>
                  </a:lnTo>
                  <a:lnTo>
                    <a:pt x="13674" y="50326"/>
                  </a:lnTo>
                  <a:lnTo>
                    <a:pt x="13815" y="51031"/>
                  </a:lnTo>
                  <a:lnTo>
                    <a:pt x="13886" y="51524"/>
                  </a:lnTo>
                  <a:lnTo>
                    <a:pt x="13745" y="51947"/>
                  </a:lnTo>
                  <a:lnTo>
                    <a:pt x="13393" y="52864"/>
                  </a:lnTo>
                  <a:lnTo>
                    <a:pt x="13252" y="53286"/>
                  </a:lnTo>
                  <a:lnTo>
                    <a:pt x="13040" y="53568"/>
                  </a:lnTo>
                  <a:lnTo>
                    <a:pt x="12899" y="53639"/>
                  </a:lnTo>
                  <a:lnTo>
                    <a:pt x="12829" y="53709"/>
                  </a:lnTo>
                  <a:lnTo>
                    <a:pt x="12758" y="53639"/>
                  </a:lnTo>
                  <a:lnTo>
                    <a:pt x="12688" y="53498"/>
                  </a:lnTo>
                  <a:lnTo>
                    <a:pt x="12617" y="53286"/>
                  </a:lnTo>
                  <a:lnTo>
                    <a:pt x="12688" y="52934"/>
                  </a:lnTo>
                  <a:lnTo>
                    <a:pt x="12899" y="52159"/>
                  </a:lnTo>
                  <a:lnTo>
                    <a:pt x="13181" y="51454"/>
                  </a:lnTo>
                  <a:lnTo>
                    <a:pt x="13393" y="51101"/>
                  </a:lnTo>
                  <a:lnTo>
                    <a:pt x="13040" y="51383"/>
                  </a:lnTo>
                  <a:lnTo>
                    <a:pt x="12688" y="51665"/>
                  </a:lnTo>
                  <a:lnTo>
                    <a:pt x="12335" y="52018"/>
                  </a:lnTo>
                  <a:lnTo>
                    <a:pt x="12053" y="52441"/>
                  </a:lnTo>
                  <a:lnTo>
                    <a:pt x="11912" y="52229"/>
                  </a:lnTo>
                  <a:lnTo>
                    <a:pt x="11701" y="52088"/>
                  </a:lnTo>
                  <a:lnTo>
                    <a:pt x="11278" y="51736"/>
                  </a:lnTo>
                  <a:lnTo>
                    <a:pt x="10855" y="51454"/>
                  </a:lnTo>
                  <a:lnTo>
                    <a:pt x="10714" y="51242"/>
                  </a:lnTo>
                  <a:lnTo>
                    <a:pt x="10573" y="51101"/>
                  </a:lnTo>
                  <a:lnTo>
                    <a:pt x="10503" y="50820"/>
                  </a:lnTo>
                  <a:lnTo>
                    <a:pt x="10432" y="50397"/>
                  </a:lnTo>
                  <a:lnTo>
                    <a:pt x="10432" y="49480"/>
                  </a:lnTo>
                  <a:lnTo>
                    <a:pt x="10644" y="47859"/>
                  </a:lnTo>
                  <a:lnTo>
                    <a:pt x="10855" y="45392"/>
                  </a:lnTo>
                  <a:lnTo>
                    <a:pt x="10996" y="44194"/>
                  </a:lnTo>
                  <a:lnTo>
                    <a:pt x="11208" y="42925"/>
                  </a:lnTo>
                  <a:close/>
                  <a:moveTo>
                    <a:pt x="10573" y="52441"/>
                  </a:moveTo>
                  <a:lnTo>
                    <a:pt x="11067" y="52934"/>
                  </a:lnTo>
                  <a:lnTo>
                    <a:pt x="11349" y="53498"/>
                  </a:lnTo>
                  <a:lnTo>
                    <a:pt x="11630" y="54062"/>
                  </a:lnTo>
                  <a:lnTo>
                    <a:pt x="11701" y="54696"/>
                  </a:lnTo>
                  <a:lnTo>
                    <a:pt x="10644" y="54273"/>
                  </a:lnTo>
                  <a:lnTo>
                    <a:pt x="10573" y="52441"/>
                  </a:lnTo>
                  <a:close/>
                  <a:moveTo>
                    <a:pt x="8655" y="54760"/>
                  </a:moveTo>
                  <a:lnTo>
                    <a:pt x="8600" y="55260"/>
                  </a:lnTo>
                  <a:lnTo>
                    <a:pt x="8388" y="56106"/>
                  </a:lnTo>
                  <a:lnTo>
                    <a:pt x="8177" y="56811"/>
                  </a:lnTo>
                  <a:lnTo>
                    <a:pt x="7965" y="57375"/>
                  </a:lnTo>
                  <a:lnTo>
                    <a:pt x="7824" y="57586"/>
                  </a:lnTo>
                  <a:lnTo>
                    <a:pt x="7683" y="57727"/>
                  </a:lnTo>
                  <a:lnTo>
                    <a:pt x="7472" y="57797"/>
                  </a:lnTo>
                  <a:lnTo>
                    <a:pt x="7331" y="57868"/>
                  </a:lnTo>
                  <a:lnTo>
                    <a:pt x="7120" y="57868"/>
                  </a:lnTo>
                  <a:lnTo>
                    <a:pt x="6908" y="57727"/>
                  </a:lnTo>
                  <a:lnTo>
                    <a:pt x="6838" y="57656"/>
                  </a:lnTo>
                  <a:lnTo>
                    <a:pt x="6908" y="57516"/>
                  </a:lnTo>
                  <a:lnTo>
                    <a:pt x="7049" y="57163"/>
                  </a:lnTo>
                  <a:lnTo>
                    <a:pt x="7683" y="56035"/>
                  </a:lnTo>
                  <a:lnTo>
                    <a:pt x="8655" y="54760"/>
                  </a:lnTo>
                  <a:close/>
                  <a:moveTo>
                    <a:pt x="10714" y="58361"/>
                  </a:moveTo>
                  <a:lnTo>
                    <a:pt x="10926" y="59066"/>
                  </a:lnTo>
                  <a:lnTo>
                    <a:pt x="10926" y="59771"/>
                  </a:lnTo>
                  <a:lnTo>
                    <a:pt x="10785" y="60476"/>
                  </a:lnTo>
                  <a:lnTo>
                    <a:pt x="10714" y="60828"/>
                  </a:lnTo>
                  <a:lnTo>
                    <a:pt x="10503" y="61181"/>
                  </a:lnTo>
                  <a:lnTo>
                    <a:pt x="10221" y="61533"/>
                  </a:lnTo>
                  <a:lnTo>
                    <a:pt x="10080" y="61604"/>
                  </a:lnTo>
                  <a:lnTo>
                    <a:pt x="10009" y="61674"/>
                  </a:lnTo>
                  <a:lnTo>
                    <a:pt x="9868" y="61674"/>
                  </a:lnTo>
                  <a:lnTo>
                    <a:pt x="9798" y="61604"/>
                  </a:lnTo>
                  <a:lnTo>
                    <a:pt x="9586" y="61392"/>
                  </a:lnTo>
                  <a:lnTo>
                    <a:pt x="9445" y="61040"/>
                  </a:lnTo>
                  <a:lnTo>
                    <a:pt x="9304" y="60687"/>
                  </a:lnTo>
                  <a:lnTo>
                    <a:pt x="9234" y="60053"/>
                  </a:lnTo>
                  <a:lnTo>
                    <a:pt x="9304" y="59419"/>
                  </a:lnTo>
                  <a:lnTo>
                    <a:pt x="9375" y="59066"/>
                  </a:lnTo>
                  <a:lnTo>
                    <a:pt x="9516" y="58855"/>
                  </a:lnTo>
                  <a:lnTo>
                    <a:pt x="9727" y="58784"/>
                  </a:lnTo>
                  <a:lnTo>
                    <a:pt x="10221" y="58714"/>
                  </a:lnTo>
                  <a:lnTo>
                    <a:pt x="10432" y="58643"/>
                  </a:lnTo>
                  <a:lnTo>
                    <a:pt x="10714" y="58361"/>
                  </a:lnTo>
                  <a:close/>
                  <a:moveTo>
                    <a:pt x="24458" y="0"/>
                  </a:moveTo>
                  <a:lnTo>
                    <a:pt x="24599" y="3736"/>
                  </a:lnTo>
                  <a:lnTo>
                    <a:pt x="24670" y="6485"/>
                  </a:lnTo>
                  <a:lnTo>
                    <a:pt x="24599" y="7965"/>
                  </a:lnTo>
                  <a:lnTo>
                    <a:pt x="24247" y="9727"/>
                  </a:lnTo>
                  <a:lnTo>
                    <a:pt x="24036" y="10573"/>
                  </a:lnTo>
                  <a:lnTo>
                    <a:pt x="23754" y="11278"/>
                  </a:lnTo>
                  <a:lnTo>
                    <a:pt x="23401" y="11983"/>
                  </a:lnTo>
                  <a:lnTo>
                    <a:pt x="22978" y="12617"/>
                  </a:lnTo>
                  <a:lnTo>
                    <a:pt x="22414" y="13251"/>
                  </a:lnTo>
                  <a:lnTo>
                    <a:pt x="21780" y="13886"/>
                  </a:lnTo>
                  <a:lnTo>
                    <a:pt x="21639" y="13674"/>
                  </a:lnTo>
                  <a:lnTo>
                    <a:pt x="21498" y="13463"/>
                  </a:lnTo>
                  <a:lnTo>
                    <a:pt x="21005" y="13110"/>
                  </a:lnTo>
                  <a:lnTo>
                    <a:pt x="20441" y="12899"/>
                  </a:lnTo>
                  <a:lnTo>
                    <a:pt x="19807" y="12758"/>
                  </a:lnTo>
                  <a:lnTo>
                    <a:pt x="19243" y="12758"/>
                  </a:lnTo>
                  <a:lnTo>
                    <a:pt x="18961" y="12828"/>
                  </a:lnTo>
                  <a:lnTo>
                    <a:pt x="18749" y="12969"/>
                  </a:lnTo>
                  <a:lnTo>
                    <a:pt x="18538" y="13110"/>
                  </a:lnTo>
                  <a:lnTo>
                    <a:pt x="18397" y="13322"/>
                  </a:lnTo>
                  <a:lnTo>
                    <a:pt x="18326" y="13533"/>
                  </a:lnTo>
                  <a:lnTo>
                    <a:pt x="18256" y="13886"/>
                  </a:lnTo>
                  <a:lnTo>
                    <a:pt x="18256" y="14027"/>
                  </a:lnTo>
                  <a:lnTo>
                    <a:pt x="18326" y="14238"/>
                  </a:lnTo>
                  <a:lnTo>
                    <a:pt x="18608" y="14450"/>
                  </a:lnTo>
                  <a:lnTo>
                    <a:pt x="18890" y="14661"/>
                  </a:lnTo>
                  <a:lnTo>
                    <a:pt x="19313" y="14802"/>
                  </a:lnTo>
                  <a:lnTo>
                    <a:pt x="20088" y="14802"/>
                  </a:lnTo>
                  <a:lnTo>
                    <a:pt x="20441" y="14732"/>
                  </a:lnTo>
                  <a:lnTo>
                    <a:pt x="20723" y="14520"/>
                  </a:lnTo>
                  <a:lnTo>
                    <a:pt x="20652" y="14661"/>
                  </a:lnTo>
                  <a:lnTo>
                    <a:pt x="20441" y="14872"/>
                  </a:lnTo>
                  <a:lnTo>
                    <a:pt x="19595" y="15436"/>
                  </a:lnTo>
                  <a:lnTo>
                    <a:pt x="18115" y="16141"/>
                  </a:lnTo>
                  <a:lnTo>
                    <a:pt x="18044" y="15718"/>
                  </a:lnTo>
                  <a:lnTo>
                    <a:pt x="17903" y="15436"/>
                  </a:lnTo>
                  <a:lnTo>
                    <a:pt x="17692" y="15084"/>
                  </a:lnTo>
                  <a:lnTo>
                    <a:pt x="17481" y="14872"/>
                  </a:lnTo>
                  <a:lnTo>
                    <a:pt x="17269" y="14732"/>
                  </a:lnTo>
                  <a:lnTo>
                    <a:pt x="16987" y="14591"/>
                  </a:lnTo>
                  <a:lnTo>
                    <a:pt x="16705" y="14450"/>
                  </a:lnTo>
                  <a:lnTo>
                    <a:pt x="15789" y="14450"/>
                  </a:lnTo>
                  <a:lnTo>
                    <a:pt x="15155" y="14591"/>
                  </a:lnTo>
                  <a:lnTo>
                    <a:pt x="14520" y="14872"/>
                  </a:lnTo>
                  <a:lnTo>
                    <a:pt x="13886" y="15225"/>
                  </a:lnTo>
                  <a:lnTo>
                    <a:pt x="13393" y="15648"/>
                  </a:lnTo>
                  <a:lnTo>
                    <a:pt x="12970" y="16071"/>
                  </a:lnTo>
                  <a:lnTo>
                    <a:pt x="12758" y="16494"/>
                  </a:lnTo>
                  <a:lnTo>
                    <a:pt x="12688" y="16776"/>
                  </a:lnTo>
                  <a:lnTo>
                    <a:pt x="12617" y="16987"/>
                  </a:lnTo>
                  <a:lnTo>
                    <a:pt x="12688" y="17198"/>
                  </a:lnTo>
                  <a:lnTo>
                    <a:pt x="12758" y="17339"/>
                  </a:lnTo>
                  <a:lnTo>
                    <a:pt x="12899" y="17551"/>
                  </a:lnTo>
                  <a:lnTo>
                    <a:pt x="13111" y="17692"/>
                  </a:lnTo>
                  <a:lnTo>
                    <a:pt x="13393" y="17833"/>
                  </a:lnTo>
                  <a:lnTo>
                    <a:pt x="13745" y="17974"/>
                  </a:lnTo>
                  <a:lnTo>
                    <a:pt x="14168" y="18044"/>
                  </a:lnTo>
                  <a:lnTo>
                    <a:pt x="14661" y="18115"/>
                  </a:lnTo>
                  <a:lnTo>
                    <a:pt x="14027" y="18467"/>
                  </a:lnTo>
                  <a:lnTo>
                    <a:pt x="13393" y="18820"/>
                  </a:lnTo>
                  <a:lnTo>
                    <a:pt x="12617" y="19172"/>
                  </a:lnTo>
                  <a:lnTo>
                    <a:pt x="11842" y="19454"/>
                  </a:lnTo>
                  <a:lnTo>
                    <a:pt x="11067" y="19665"/>
                  </a:lnTo>
                  <a:lnTo>
                    <a:pt x="10291" y="19806"/>
                  </a:lnTo>
                  <a:lnTo>
                    <a:pt x="9516" y="19877"/>
                  </a:lnTo>
                  <a:lnTo>
                    <a:pt x="8811" y="19736"/>
                  </a:lnTo>
                  <a:lnTo>
                    <a:pt x="9023" y="19383"/>
                  </a:lnTo>
                  <a:lnTo>
                    <a:pt x="9445" y="19031"/>
                  </a:lnTo>
                  <a:lnTo>
                    <a:pt x="9939" y="18679"/>
                  </a:lnTo>
                  <a:lnTo>
                    <a:pt x="10503" y="18397"/>
                  </a:lnTo>
                  <a:lnTo>
                    <a:pt x="11067" y="18256"/>
                  </a:lnTo>
                  <a:lnTo>
                    <a:pt x="11630" y="18115"/>
                  </a:lnTo>
                  <a:lnTo>
                    <a:pt x="11912" y="18185"/>
                  </a:lnTo>
                  <a:lnTo>
                    <a:pt x="12124" y="18185"/>
                  </a:lnTo>
                  <a:lnTo>
                    <a:pt x="12335" y="18326"/>
                  </a:lnTo>
                  <a:lnTo>
                    <a:pt x="12547" y="18467"/>
                  </a:lnTo>
                  <a:lnTo>
                    <a:pt x="12265" y="18185"/>
                  </a:lnTo>
                  <a:lnTo>
                    <a:pt x="11912" y="17974"/>
                  </a:lnTo>
                  <a:lnTo>
                    <a:pt x="11560" y="17833"/>
                  </a:lnTo>
                  <a:lnTo>
                    <a:pt x="11278" y="17692"/>
                  </a:lnTo>
                  <a:lnTo>
                    <a:pt x="10644" y="17621"/>
                  </a:lnTo>
                  <a:lnTo>
                    <a:pt x="10009" y="17692"/>
                  </a:lnTo>
                  <a:lnTo>
                    <a:pt x="9445" y="17903"/>
                  </a:lnTo>
                  <a:lnTo>
                    <a:pt x="8952" y="18185"/>
                  </a:lnTo>
                  <a:lnTo>
                    <a:pt x="8529" y="18538"/>
                  </a:lnTo>
                  <a:lnTo>
                    <a:pt x="8177" y="18961"/>
                  </a:lnTo>
                  <a:lnTo>
                    <a:pt x="7965" y="19383"/>
                  </a:lnTo>
                  <a:lnTo>
                    <a:pt x="7895" y="19877"/>
                  </a:lnTo>
                  <a:lnTo>
                    <a:pt x="7895" y="20229"/>
                  </a:lnTo>
                  <a:lnTo>
                    <a:pt x="8036" y="20441"/>
                  </a:lnTo>
                  <a:lnTo>
                    <a:pt x="8177" y="20582"/>
                  </a:lnTo>
                  <a:lnTo>
                    <a:pt x="8318" y="20793"/>
                  </a:lnTo>
                  <a:lnTo>
                    <a:pt x="8529" y="20864"/>
                  </a:lnTo>
                  <a:lnTo>
                    <a:pt x="8811" y="21005"/>
                  </a:lnTo>
                  <a:lnTo>
                    <a:pt x="9164" y="21075"/>
                  </a:lnTo>
                  <a:lnTo>
                    <a:pt x="10009" y="21075"/>
                  </a:lnTo>
                  <a:lnTo>
                    <a:pt x="11067" y="21005"/>
                  </a:lnTo>
                  <a:lnTo>
                    <a:pt x="10009" y="22062"/>
                  </a:lnTo>
                  <a:lnTo>
                    <a:pt x="9023" y="23260"/>
                  </a:lnTo>
                  <a:lnTo>
                    <a:pt x="8882" y="22908"/>
                  </a:lnTo>
                  <a:lnTo>
                    <a:pt x="8670" y="22626"/>
                  </a:lnTo>
                  <a:lnTo>
                    <a:pt x="8529" y="22414"/>
                  </a:lnTo>
                  <a:lnTo>
                    <a:pt x="8318" y="22203"/>
                  </a:lnTo>
                  <a:lnTo>
                    <a:pt x="8106" y="22062"/>
                  </a:lnTo>
                  <a:lnTo>
                    <a:pt x="7824" y="21991"/>
                  </a:lnTo>
                  <a:lnTo>
                    <a:pt x="7401" y="21921"/>
                  </a:lnTo>
                  <a:lnTo>
                    <a:pt x="6908" y="21991"/>
                  </a:lnTo>
                  <a:lnTo>
                    <a:pt x="6415" y="22132"/>
                  </a:lnTo>
                  <a:lnTo>
                    <a:pt x="5992" y="22414"/>
                  </a:lnTo>
                  <a:lnTo>
                    <a:pt x="5639" y="22767"/>
                  </a:lnTo>
                  <a:lnTo>
                    <a:pt x="5357" y="23119"/>
                  </a:lnTo>
                  <a:lnTo>
                    <a:pt x="5146" y="23542"/>
                  </a:lnTo>
                  <a:lnTo>
                    <a:pt x="5075" y="23965"/>
                  </a:lnTo>
                  <a:lnTo>
                    <a:pt x="5146" y="24388"/>
                  </a:lnTo>
                  <a:lnTo>
                    <a:pt x="5287" y="24599"/>
                  </a:lnTo>
                  <a:lnTo>
                    <a:pt x="5428" y="24811"/>
                  </a:lnTo>
                  <a:lnTo>
                    <a:pt x="5639" y="24952"/>
                  </a:lnTo>
                  <a:lnTo>
                    <a:pt x="5851" y="25093"/>
                  </a:lnTo>
                  <a:lnTo>
                    <a:pt x="6556" y="25375"/>
                  </a:lnTo>
                  <a:lnTo>
                    <a:pt x="7472" y="25516"/>
                  </a:lnTo>
                  <a:lnTo>
                    <a:pt x="7260" y="25868"/>
                  </a:lnTo>
                  <a:lnTo>
                    <a:pt x="7190" y="26291"/>
                  </a:lnTo>
                  <a:lnTo>
                    <a:pt x="7120" y="26643"/>
                  </a:lnTo>
                  <a:lnTo>
                    <a:pt x="7120" y="27066"/>
                  </a:lnTo>
                  <a:lnTo>
                    <a:pt x="7190" y="27278"/>
                  </a:lnTo>
                  <a:lnTo>
                    <a:pt x="7260" y="27348"/>
                  </a:lnTo>
                  <a:lnTo>
                    <a:pt x="7331" y="27419"/>
                  </a:lnTo>
                  <a:lnTo>
                    <a:pt x="7472" y="27419"/>
                  </a:lnTo>
                  <a:lnTo>
                    <a:pt x="7542" y="27278"/>
                  </a:lnTo>
                  <a:lnTo>
                    <a:pt x="7824" y="26996"/>
                  </a:lnTo>
                  <a:lnTo>
                    <a:pt x="7824" y="27419"/>
                  </a:lnTo>
                  <a:lnTo>
                    <a:pt x="7895" y="27771"/>
                  </a:lnTo>
                  <a:lnTo>
                    <a:pt x="7965" y="28124"/>
                  </a:lnTo>
                  <a:lnTo>
                    <a:pt x="8106" y="28405"/>
                  </a:lnTo>
                  <a:lnTo>
                    <a:pt x="8247" y="28617"/>
                  </a:lnTo>
                  <a:lnTo>
                    <a:pt x="8459" y="28828"/>
                  </a:lnTo>
                  <a:lnTo>
                    <a:pt x="8670" y="28899"/>
                  </a:lnTo>
                  <a:lnTo>
                    <a:pt x="8952" y="29040"/>
                  </a:lnTo>
                  <a:lnTo>
                    <a:pt x="9445" y="29040"/>
                  </a:lnTo>
                  <a:lnTo>
                    <a:pt x="9657" y="28969"/>
                  </a:lnTo>
                  <a:lnTo>
                    <a:pt x="9939" y="28828"/>
                  </a:lnTo>
                  <a:lnTo>
                    <a:pt x="10221" y="28687"/>
                  </a:lnTo>
                  <a:lnTo>
                    <a:pt x="10432" y="28476"/>
                  </a:lnTo>
                  <a:lnTo>
                    <a:pt x="10644" y="28194"/>
                  </a:lnTo>
                  <a:lnTo>
                    <a:pt x="10855" y="27842"/>
                  </a:lnTo>
                  <a:lnTo>
                    <a:pt x="10926" y="27489"/>
                  </a:lnTo>
                  <a:lnTo>
                    <a:pt x="10996" y="26855"/>
                  </a:lnTo>
                  <a:lnTo>
                    <a:pt x="10996" y="26079"/>
                  </a:lnTo>
                  <a:lnTo>
                    <a:pt x="10926" y="25304"/>
                  </a:lnTo>
                  <a:lnTo>
                    <a:pt x="10855" y="24599"/>
                  </a:lnTo>
                  <a:lnTo>
                    <a:pt x="10644" y="24035"/>
                  </a:lnTo>
                  <a:lnTo>
                    <a:pt x="10503" y="23824"/>
                  </a:lnTo>
                  <a:lnTo>
                    <a:pt x="10362" y="23754"/>
                  </a:lnTo>
                  <a:lnTo>
                    <a:pt x="10221" y="23754"/>
                  </a:lnTo>
                  <a:lnTo>
                    <a:pt x="10009" y="23824"/>
                  </a:lnTo>
                  <a:lnTo>
                    <a:pt x="10785" y="22978"/>
                  </a:lnTo>
                  <a:lnTo>
                    <a:pt x="11560" y="22132"/>
                  </a:lnTo>
                  <a:lnTo>
                    <a:pt x="11489" y="22555"/>
                  </a:lnTo>
                  <a:lnTo>
                    <a:pt x="11560" y="22908"/>
                  </a:lnTo>
                  <a:lnTo>
                    <a:pt x="11630" y="23190"/>
                  </a:lnTo>
                  <a:lnTo>
                    <a:pt x="11701" y="23472"/>
                  </a:lnTo>
                  <a:lnTo>
                    <a:pt x="11912" y="23613"/>
                  </a:lnTo>
                  <a:lnTo>
                    <a:pt x="12053" y="23754"/>
                  </a:lnTo>
                  <a:lnTo>
                    <a:pt x="12335" y="23894"/>
                  </a:lnTo>
                  <a:lnTo>
                    <a:pt x="12829" y="23894"/>
                  </a:lnTo>
                  <a:lnTo>
                    <a:pt x="13111" y="23824"/>
                  </a:lnTo>
                  <a:lnTo>
                    <a:pt x="13674" y="23613"/>
                  </a:lnTo>
                  <a:lnTo>
                    <a:pt x="14238" y="23260"/>
                  </a:lnTo>
                  <a:lnTo>
                    <a:pt x="14661" y="22767"/>
                  </a:lnTo>
                  <a:lnTo>
                    <a:pt x="14873" y="22344"/>
                  </a:lnTo>
                  <a:lnTo>
                    <a:pt x="15014" y="21991"/>
                  </a:lnTo>
                  <a:lnTo>
                    <a:pt x="15155" y="21639"/>
                  </a:lnTo>
                  <a:lnTo>
                    <a:pt x="15155" y="21357"/>
                  </a:lnTo>
                  <a:lnTo>
                    <a:pt x="15155" y="20793"/>
                  </a:lnTo>
                  <a:lnTo>
                    <a:pt x="15084" y="20300"/>
                  </a:lnTo>
                  <a:lnTo>
                    <a:pt x="15084" y="19806"/>
                  </a:lnTo>
                  <a:lnTo>
                    <a:pt x="15084" y="19595"/>
                  </a:lnTo>
                  <a:lnTo>
                    <a:pt x="15155" y="19383"/>
                  </a:lnTo>
                  <a:lnTo>
                    <a:pt x="15296" y="19172"/>
                  </a:lnTo>
                  <a:lnTo>
                    <a:pt x="15578" y="18890"/>
                  </a:lnTo>
                  <a:lnTo>
                    <a:pt x="15859" y="18608"/>
                  </a:lnTo>
                  <a:lnTo>
                    <a:pt x="16282" y="18397"/>
                  </a:lnTo>
                  <a:lnTo>
                    <a:pt x="16000" y="19243"/>
                  </a:lnTo>
                  <a:lnTo>
                    <a:pt x="15930" y="19524"/>
                  </a:lnTo>
                  <a:lnTo>
                    <a:pt x="15930" y="19877"/>
                  </a:lnTo>
                  <a:lnTo>
                    <a:pt x="15930" y="20088"/>
                  </a:lnTo>
                  <a:lnTo>
                    <a:pt x="16000" y="20300"/>
                  </a:lnTo>
                  <a:lnTo>
                    <a:pt x="16141" y="20441"/>
                  </a:lnTo>
                  <a:lnTo>
                    <a:pt x="16282" y="20511"/>
                  </a:lnTo>
                  <a:lnTo>
                    <a:pt x="16494" y="20582"/>
                  </a:lnTo>
                  <a:lnTo>
                    <a:pt x="17199" y="20582"/>
                  </a:lnTo>
                  <a:lnTo>
                    <a:pt x="17763" y="20370"/>
                  </a:lnTo>
                  <a:lnTo>
                    <a:pt x="18326" y="20088"/>
                  </a:lnTo>
                  <a:lnTo>
                    <a:pt x="18890" y="19736"/>
                  </a:lnTo>
                  <a:lnTo>
                    <a:pt x="19384" y="19313"/>
                  </a:lnTo>
                  <a:lnTo>
                    <a:pt x="19807" y="18820"/>
                  </a:lnTo>
                  <a:lnTo>
                    <a:pt x="20159" y="18326"/>
                  </a:lnTo>
                  <a:lnTo>
                    <a:pt x="20300" y="17833"/>
                  </a:lnTo>
                  <a:lnTo>
                    <a:pt x="20300" y="17621"/>
                  </a:lnTo>
                  <a:lnTo>
                    <a:pt x="20229" y="17410"/>
                  </a:lnTo>
                  <a:lnTo>
                    <a:pt x="20159" y="17128"/>
                  </a:lnTo>
                  <a:lnTo>
                    <a:pt x="20018" y="16917"/>
                  </a:lnTo>
                  <a:lnTo>
                    <a:pt x="19736" y="16705"/>
                  </a:lnTo>
                  <a:lnTo>
                    <a:pt x="19454" y="16564"/>
                  </a:lnTo>
                  <a:lnTo>
                    <a:pt x="20582" y="15930"/>
                  </a:lnTo>
                  <a:lnTo>
                    <a:pt x="21357" y="15436"/>
                  </a:lnTo>
                  <a:lnTo>
                    <a:pt x="21639" y="15154"/>
                  </a:lnTo>
                  <a:lnTo>
                    <a:pt x="21992" y="14802"/>
                  </a:lnTo>
                  <a:lnTo>
                    <a:pt x="22837" y="13745"/>
                  </a:lnTo>
                  <a:lnTo>
                    <a:pt x="22133" y="15366"/>
                  </a:lnTo>
                  <a:lnTo>
                    <a:pt x="21357" y="16987"/>
                  </a:lnTo>
                  <a:lnTo>
                    <a:pt x="19666" y="20088"/>
                  </a:lnTo>
                  <a:lnTo>
                    <a:pt x="16212" y="26220"/>
                  </a:lnTo>
                  <a:lnTo>
                    <a:pt x="15507" y="27630"/>
                  </a:lnTo>
                  <a:lnTo>
                    <a:pt x="14873" y="29040"/>
                  </a:lnTo>
                  <a:lnTo>
                    <a:pt x="14168" y="30450"/>
                  </a:lnTo>
                  <a:lnTo>
                    <a:pt x="13745" y="31154"/>
                  </a:lnTo>
                  <a:lnTo>
                    <a:pt x="13322" y="31789"/>
                  </a:lnTo>
                  <a:lnTo>
                    <a:pt x="12758" y="32494"/>
                  </a:lnTo>
                  <a:lnTo>
                    <a:pt x="12053" y="33128"/>
                  </a:lnTo>
                  <a:lnTo>
                    <a:pt x="11278" y="33833"/>
                  </a:lnTo>
                  <a:lnTo>
                    <a:pt x="10432" y="34467"/>
                  </a:lnTo>
                  <a:lnTo>
                    <a:pt x="9657" y="34961"/>
                  </a:lnTo>
                  <a:lnTo>
                    <a:pt x="9023" y="35313"/>
                  </a:lnTo>
                  <a:lnTo>
                    <a:pt x="8600" y="35524"/>
                  </a:lnTo>
                  <a:lnTo>
                    <a:pt x="8388" y="35524"/>
                  </a:lnTo>
                  <a:lnTo>
                    <a:pt x="8388" y="35383"/>
                  </a:lnTo>
                  <a:lnTo>
                    <a:pt x="8247" y="35313"/>
                  </a:lnTo>
                  <a:lnTo>
                    <a:pt x="7754" y="35383"/>
                  </a:lnTo>
                  <a:lnTo>
                    <a:pt x="6979" y="35524"/>
                  </a:lnTo>
                  <a:lnTo>
                    <a:pt x="6062" y="35877"/>
                  </a:lnTo>
                  <a:lnTo>
                    <a:pt x="5146" y="36300"/>
                  </a:lnTo>
                  <a:lnTo>
                    <a:pt x="4300" y="36793"/>
                  </a:lnTo>
                  <a:lnTo>
                    <a:pt x="3948" y="37005"/>
                  </a:lnTo>
                  <a:lnTo>
                    <a:pt x="3666" y="37287"/>
                  </a:lnTo>
                  <a:lnTo>
                    <a:pt x="3454" y="37568"/>
                  </a:lnTo>
                  <a:lnTo>
                    <a:pt x="3313" y="37780"/>
                  </a:lnTo>
                  <a:lnTo>
                    <a:pt x="3243" y="38203"/>
                  </a:lnTo>
                  <a:lnTo>
                    <a:pt x="3172" y="38555"/>
                  </a:lnTo>
                  <a:lnTo>
                    <a:pt x="3172" y="38837"/>
                  </a:lnTo>
                  <a:lnTo>
                    <a:pt x="3243" y="39049"/>
                  </a:lnTo>
                  <a:lnTo>
                    <a:pt x="3313" y="39260"/>
                  </a:lnTo>
                  <a:lnTo>
                    <a:pt x="3454" y="39401"/>
                  </a:lnTo>
                  <a:lnTo>
                    <a:pt x="3666" y="39472"/>
                  </a:lnTo>
                  <a:lnTo>
                    <a:pt x="3877" y="39542"/>
                  </a:lnTo>
                  <a:lnTo>
                    <a:pt x="4300" y="39612"/>
                  </a:lnTo>
                  <a:lnTo>
                    <a:pt x="4864" y="39472"/>
                  </a:lnTo>
                  <a:lnTo>
                    <a:pt x="5428" y="39260"/>
                  </a:lnTo>
                  <a:lnTo>
                    <a:pt x="5992" y="38978"/>
                  </a:lnTo>
                  <a:lnTo>
                    <a:pt x="4935" y="40176"/>
                  </a:lnTo>
                  <a:lnTo>
                    <a:pt x="4089" y="41093"/>
                  </a:lnTo>
                  <a:lnTo>
                    <a:pt x="3172" y="41868"/>
                  </a:lnTo>
                  <a:lnTo>
                    <a:pt x="1974" y="42714"/>
                  </a:lnTo>
                  <a:lnTo>
                    <a:pt x="1551" y="43066"/>
                  </a:lnTo>
                  <a:lnTo>
                    <a:pt x="1058" y="43630"/>
                  </a:lnTo>
                  <a:lnTo>
                    <a:pt x="705" y="44194"/>
                  </a:lnTo>
                  <a:lnTo>
                    <a:pt x="424" y="44758"/>
                  </a:lnTo>
                  <a:lnTo>
                    <a:pt x="353" y="45040"/>
                  </a:lnTo>
                  <a:lnTo>
                    <a:pt x="353" y="45322"/>
                  </a:lnTo>
                  <a:lnTo>
                    <a:pt x="424" y="45533"/>
                  </a:lnTo>
                  <a:lnTo>
                    <a:pt x="494" y="45745"/>
                  </a:lnTo>
                  <a:lnTo>
                    <a:pt x="705" y="45886"/>
                  </a:lnTo>
                  <a:lnTo>
                    <a:pt x="1058" y="45956"/>
                  </a:lnTo>
                  <a:lnTo>
                    <a:pt x="1410" y="45956"/>
                  </a:lnTo>
                  <a:lnTo>
                    <a:pt x="1974" y="45886"/>
                  </a:lnTo>
                  <a:lnTo>
                    <a:pt x="1622" y="47013"/>
                  </a:lnTo>
                  <a:lnTo>
                    <a:pt x="1340" y="48141"/>
                  </a:lnTo>
                  <a:lnTo>
                    <a:pt x="987" y="48282"/>
                  </a:lnTo>
                  <a:lnTo>
                    <a:pt x="705" y="48494"/>
                  </a:lnTo>
                  <a:lnTo>
                    <a:pt x="424" y="48705"/>
                  </a:lnTo>
                  <a:lnTo>
                    <a:pt x="212" y="48987"/>
                  </a:lnTo>
                  <a:lnTo>
                    <a:pt x="1" y="49833"/>
                  </a:lnTo>
                  <a:lnTo>
                    <a:pt x="1" y="50256"/>
                  </a:lnTo>
                  <a:lnTo>
                    <a:pt x="71" y="50679"/>
                  </a:lnTo>
                  <a:lnTo>
                    <a:pt x="212" y="51031"/>
                  </a:lnTo>
                  <a:lnTo>
                    <a:pt x="494" y="51313"/>
                  </a:lnTo>
                  <a:lnTo>
                    <a:pt x="917" y="51524"/>
                  </a:lnTo>
                  <a:lnTo>
                    <a:pt x="1481" y="51595"/>
                  </a:lnTo>
                  <a:lnTo>
                    <a:pt x="2045" y="51524"/>
                  </a:lnTo>
                  <a:lnTo>
                    <a:pt x="2468" y="51383"/>
                  </a:lnTo>
                  <a:lnTo>
                    <a:pt x="2820" y="51172"/>
                  </a:lnTo>
                  <a:lnTo>
                    <a:pt x="3031" y="50820"/>
                  </a:lnTo>
                  <a:lnTo>
                    <a:pt x="3243" y="50397"/>
                  </a:lnTo>
                  <a:lnTo>
                    <a:pt x="3384" y="49974"/>
                  </a:lnTo>
                  <a:lnTo>
                    <a:pt x="3454" y="49057"/>
                  </a:lnTo>
                  <a:lnTo>
                    <a:pt x="3313" y="48634"/>
                  </a:lnTo>
                  <a:lnTo>
                    <a:pt x="3102" y="48282"/>
                  </a:lnTo>
                  <a:lnTo>
                    <a:pt x="2820" y="48000"/>
                  </a:lnTo>
                  <a:lnTo>
                    <a:pt x="2468" y="47789"/>
                  </a:lnTo>
                  <a:lnTo>
                    <a:pt x="2750" y="46731"/>
                  </a:lnTo>
                  <a:lnTo>
                    <a:pt x="3102" y="45745"/>
                  </a:lnTo>
                  <a:lnTo>
                    <a:pt x="3243" y="46027"/>
                  </a:lnTo>
                  <a:lnTo>
                    <a:pt x="3454" y="46309"/>
                  </a:lnTo>
                  <a:lnTo>
                    <a:pt x="3666" y="46520"/>
                  </a:lnTo>
                  <a:lnTo>
                    <a:pt x="3877" y="46661"/>
                  </a:lnTo>
                  <a:lnTo>
                    <a:pt x="4159" y="46802"/>
                  </a:lnTo>
                  <a:lnTo>
                    <a:pt x="5005" y="46802"/>
                  </a:lnTo>
                  <a:lnTo>
                    <a:pt x="5569" y="46590"/>
                  </a:lnTo>
                  <a:lnTo>
                    <a:pt x="6062" y="46168"/>
                  </a:lnTo>
                  <a:lnTo>
                    <a:pt x="6274" y="45956"/>
                  </a:lnTo>
                  <a:lnTo>
                    <a:pt x="6485" y="45674"/>
                  </a:lnTo>
                  <a:lnTo>
                    <a:pt x="6556" y="45392"/>
                  </a:lnTo>
                  <a:lnTo>
                    <a:pt x="6626" y="45110"/>
                  </a:lnTo>
                  <a:lnTo>
                    <a:pt x="6697" y="44758"/>
                  </a:lnTo>
                  <a:lnTo>
                    <a:pt x="6626" y="44405"/>
                  </a:lnTo>
                  <a:lnTo>
                    <a:pt x="6485" y="44123"/>
                  </a:lnTo>
                  <a:lnTo>
                    <a:pt x="6274" y="43842"/>
                  </a:lnTo>
                  <a:lnTo>
                    <a:pt x="5851" y="43278"/>
                  </a:lnTo>
                  <a:lnTo>
                    <a:pt x="5710" y="43066"/>
                  </a:lnTo>
                  <a:lnTo>
                    <a:pt x="5569" y="42714"/>
                  </a:lnTo>
                  <a:lnTo>
                    <a:pt x="4864" y="42220"/>
                  </a:lnTo>
                  <a:lnTo>
                    <a:pt x="5569" y="41093"/>
                  </a:lnTo>
                  <a:lnTo>
                    <a:pt x="6344" y="40035"/>
                  </a:lnTo>
                  <a:lnTo>
                    <a:pt x="6203" y="40458"/>
                  </a:lnTo>
                  <a:lnTo>
                    <a:pt x="6133" y="40881"/>
                  </a:lnTo>
                  <a:lnTo>
                    <a:pt x="6133" y="41304"/>
                  </a:lnTo>
                  <a:lnTo>
                    <a:pt x="6133" y="41586"/>
                  </a:lnTo>
                  <a:lnTo>
                    <a:pt x="6274" y="41868"/>
                  </a:lnTo>
                  <a:lnTo>
                    <a:pt x="6415" y="42150"/>
                  </a:lnTo>
                  <a:lnTo>
                    <a:pt x="6556" y="42291"/>
                  </a:lnTo>
                  <a:lnTo>
                    <a:pt x="6767" y="42432"/>
                  </a:lnTo>
                  <a:lnTo>
                    <a:pt x="6979" y="42502"/>
                  </a:lnTo>
                  <a:lnTo>
                    <a:pt x="7190" y="42502"/>
                  </a:lnTo>
                  <a:lnTo>
                    <a:pt x="7472" y="42432"/>
                  </a:lnTo>
                  <a:lnTo>
                    <a:pt x="7683" y="42291"/>
                  </a:lnTo>
                  <a:lnTo>
                    <a:pt x="7965" y="42150"/>
                  </a:lnTo>
                  <a:lnTo>
                    <a:pt x="8177" y="41868"/>
                  </a:lnTo>
                  <a:lnTo>
                    <a:pt x="8459" y="41445"/>
                  </a:lnTo>
                  <a:lnTo>
                    <a:pt x="8670" y="41022"/>
                  </a:lnTo>
                  <a:lnTo>
                    <a:pt x="8811" y="40529"/>
                  </a:lnTo>
                  <a:lnTo>
                    <a:pt x="8811" y="40035"/>
                  </a:lnTo>
                  <a:lnTo>
                    <a:pt x="8811" y="39542"/>
                  </a:lnTo>
                  <a:lnTo>
                    <a:pt x="8741" y="39049"/>
                  </a:lnTo>
                  <a:lnTo>
                    <a:pt x="8600" y="38062"/>
                  </a:lnTo>
                  <a:lnTo>
                    <a:pt x="8600" y="37568"/>
                  </a:lnTo>
                  <a:lnTo>
                    <a:pt x="8670" y="37146"/>
                  </a:lnTo>
                  <a:lnTo>
                    <a:pt x="8952" y="36582"/>
                  </a:lnTo>
                  <a:lnTo>
                    <a:pt x="9375" y="36018"/>
                  </a:lnTo>
                  <a:lnTo>
                    <a:pt x="9939" y="35454"/>
                  </a:lnTo>
                  <a:lnTo>
                    <a:pt x="10573" y="34890"/>
                  </a:lnTo>
                  <a:lnTo>
                    <a:pt x="11842" y="33762"/>
                  </a:lnTo>
                  <a:lnTo>
                    <a:pt x="12829" y="32776"/>
                  </a:lnTo>
                  <a:lnTo>
                    <a:pt x="12124" y="34608"/>
                  </a:lnTo>
                  <a:lnTo>
                    <a:pt x="11419" y="36370"/>
                  </a:lnTo>
                  <a:lnTo>
                    <a:pt x="10785" y="38203"/>
                  </a:lnTo>
                  <a:lnTo>
                    <a:pt x="10221" y="40035"/>
                  </a:lnTo>
                  <a:lnTo>
                    <a:pt x="9798" y="41868"/>
                  </a:lnTo>
                  <a:lnTo>
                    <a:pt x="9445" y="43771"/>
                  </a:lnTo>
                  <a:lnTo>
                    <a:pt x="9164" y="45674"/>
                  </a:lnTo>
                  <a:lnTo>
                    <a:pt x="9023" y="47577"/>
                  </a:lnTo>
                  <a:lnTo>
                    <a:pt x="9023" y="49551"/>
                  </a:lnTo>
                  <a:lnTo>
                    <a:pt x="8952" y="51383"/>
                  </a:lnTo>
                  <a:lnTo>
                    <a:pt x="8811" y="53357"/>
                  </a:lnTo>
                  <a:lnTo>
                    <a:pt x="8685" y="54492"/>
                  </a:lnTo>
                  <a:lnTo>
                    <a:pt x="8670" y="54485"/>
                  </a:lnTo>
                  <a:lnTo>
                    <a:pt x="8529" y="54485"/>
                  </a:lnTo>
                  <a:lnTo>
                    <a:pt x="8318" y="54555"/>
                  </a:lnTo>
                  <a:lnTo>
                    <a:pt x="8106" y="54696"/>
                  </a:lnTo>
                  <a:lnTo>
                    <a:pt x="7683" y="55119"/>
                  </a:lnTo>
                  <a:lnTo>
                    <a:pt x="7190" y="55683"/>
                  </a:lnTo>
                  <a:lnTo>
                    <a:pt x="6697" y="56317"/>
                  </a:lnTo>
                  <a:lnTo>
                    <a:pt x="6344" y="56952"/>
                  </a:lnTo>
                  <a:lnTo>
                    <a:pt x="6133" y="57445"/>
                  </a:lnTo>
                  <a:lnTo>
                    <a:pt x="6062" y="57656"/>
                  </a:lnTo>
                  <a:lnTo>
                    <a:pt x="6062" y="57797"/>
                  </a:lnTo>
                  <a:lnTo>
                    <a:pt x="6133" y="58150"/>
                  </a:lnTo>
                  <a:lnTo>
                    <a:pt x="6274" y="58432"/>
                  </a:lnTo>
                  <a:lnTo>
                    <a:pt x="6415" y="58573"/>
                  </a:lnTo>
                  <a:lnTo>
                    <a:pt x="6556" y="58714"/>
                  </a:lnTo>
                  <a:lnTo>
                    <a:pt x="6767" y="58784"/>
                  </a:lnTo>
                  <a:lnTo>
                    <a:pt x="6979" y="58855"/>
                  </a:lnTo>
                  <a:lnTo>
                    <a:pt x="7472" y="58714"/>
                  </a:lnTo>
                  <a:lnTo>
                    <a:pt x="7965" y="58502"/>
                  </a:lnTo>
                  <a:lnTo>
                    <a:pt x="8459" y="58150"/>
                  </a:lnTo>
                  <a:lnTo>
                    <a:pt x="8882" y="57727"/>
                  </a:lnTo>
                  <a:lnTo>
                    <a:pt x="9234" y="57304"/>
                  </a:lnTo>
                  <a:lnTo>
                    <a:pt x="9164" y="57938"/>
                  </a:lnTo>
                  <a:lnTo>
                    <a:pt x="9023" y="58784"/>
                  </a:lnTo>
                  <a:lnTo>
                    <a:pt x="8811" y="59771"/>
                  </a:lnTo>
                  <a:lnTo>
                    <a:pt x="8670" y="60758"/>
                  </a:lnTo>
                  <a:lnTo>
                    <a:pt x="8670" y="61251"/>
                  </a:lnTo>
                  <a:lnTo>
                    <a:pt x="8741" y="61674"/>
                  </a:lnTo>
                  <a:lnTo>
                    <a:pt x="8811" y="62027"/>
                  </a:lnTo>
                  <a:lnTo>
                    <a:pt x="8952" y="62379"/>
                  </a:lnTo>
                  <a:lnTo>
                    <a:pt x="9234" y="62590"/>
                  </a:lnTo>
                  <a:lnTo>
                    <a:pt x="9586" y="62661"/>
                  </a:lnTo>
                  <a:lnTo>
                    <a:pt x="10009" y="62661"/>
                  </a:lnTo>
                  <a:lnTo>
                    <a:pt x="10573" y="62520"/>
                  </a:lnTo>
                  <a:lnTo>
                    <a:pt x="11067" y="62308"/>
                  </a:lnTo>
                  <a:lnTo>
                    <a:pt x="11489" y="61956"/>
                  </a:lnTo>
                  <a:lnTo>
                    <a:pt x="11771" y="61604"/>
                  </a:lnTo>
                  <a:lnTo>
                    <a:pt x="11912" y="61181"/>
                  </a:lnTo>
                  <a:lnTo>
                    <a:pt x="12053" y="60687"/>
                  </a:lnTo>
                  <a:lnTo>
                    <a:pt x="12053" y="60194"/>
                  </a:lnTo>
                  <a:lnTo>
                    <a:pt x="11983" y="59630"/>
                  </a:lnTo>
                  <a:lnTo>
                    <a:pt x="11842" y="59066"/>
                  </a:lnTo>
                  <a:lnTo>
                    <a:pt x="11560" y="57938"/>
                  </a:lnTo>
                  <a:lnTo>
                    <a:pt x="11208" y="56881"/>
                  </a:lnTo>
                  <a:lnTo>
                    <a:pt x="10855" y="55965"/>
                  </a:lnTo>
                  <a:lnTo>
                    <a:pt x="10785" y="55542"/>
                  </a:lnTo>
                  <a:lnTo>
                    <a:pt x="10714" y="55190"/>
                  </a:lnTo>
                  <a:lnTo>
                    <a:pt x="10714" y="55190"/>
                  </a:lnTo>
                  <a:lnTo>
                    <a:pt x="10996" y="55331"/>
                  </a:lnTo>
                  <a:lnTo>
                    <a:pt x="11349" y="55471"/>
                  </a:lnTo>
                  <a:lnTo>
                    <a:pt x="12335" y="55471"/>
                  </a:lnTo>
                  <a:lnTo>
                    <a:pt x="12617" y="55401"/>
                  </a:lnTo>
                  <a:lnTo>
                    <a:pt x="13252" y="55119"/>
                  </a:lnTo>
                  <a:lnTo>
                    <a:pt x="13815" y="54696"/>
                  </a:lnTo>
                  <a:lnTo>
                    <a:pt x="14309" y="54203"/>
                  </a:lnTo>
                  <a:lnTo>
                    <a:pt x="14732" y="53639"/>
                  </a:lnTo>
                  <a:lnTo>
                    <a:pt x="15084" y="53005"/>
                  </a:lnTo>
                  <a:lnTo>
                    <a:pt x="15296" y="53357"/>
                  </a:lnTo>
                  <a:lnTo>
                    <a:pt x="15437" y="53568"/>
                  </a:lnTo>
                  <a:lnTo>
                    <a:pt x="15648" y="53709"/>
                  </a:lnTo>
                  <a:lnTo>
                    <a:pt x="15789" y="53709"/>
                  </a:lnTo>
                  <a:lnTo>
                    <a:pt x="15930" y="53639"/>
                  </a:lnTo>
                  <a:lnTo>
                    <a:pt x="16000" y="53498"/>
                  </a:lnTo>
                  <a:lnTo>
                    <a:pt x="16071" y="53145"/>
                  </a:lnTo>
                  <a:lnTo>
                    <a:pt x="16141" y="52652"/>
                  </a:lnTo>
                  <a:lnTo>
                    <a:pt x="16071" y="52229"/>
                  </a:lnTo>
                  <a:lnTo>
                    <a:pt x="16000" y="52159"/>
                  </a:lnTo>
                  <a:lnTo>
                    <a:pt x="15859" y="52088"/>
                  </a:lnTo>
                  <a:lnTo>
                    <a:pt x="15718" y="52159"/>
                  </a:lnTo>
                  <a:lnTo>
                    <a:pt x="15578" y="52300"/>
                  </a:lnTo>
                  <a:lnTo>
                    <a:pt x="15507" y="52018"/>
                  </a:lnTo>
                  <a:lnTo>
                    <a:pt x="15366" y="51665"/>
                  </a:lnTo>
                  <a:lnTo>
                    <a:pt x="15789" y="51806"/>
                  </a:lnTo>
                  <a:lnTo>
                    <a:pt x="16635" y="51806"/>
                  </a:lnTo>
                  <a:lnTo>
                    <a:pt x="17058" y="51665"/>
                  </a:lnTo>
                  <a:lnTo>
                    <a:pt x="17481" y="51454"/>
                  </a:lnTo>
                  <a:lnTo>
                    <a:pt x="17763" y="51172"/>
                  </a:lnTo>
                  <a:lnTo>
                    <a:pt x="17833" y="51031"/>
                  </a:lnTo>
                  <a:lnTo>
                    <a:pt x="17903" y="50820"/>
                  </a:lnTo>
                  <a:lnTo>
                    <a:pt x="17903" y="50538"/>
                  </a:lnTo>
                  <a:lnTo>
                    <a:pt x="17903" y="50326"/>
                  </a:lnTo>
                  <a:lnTo>
                    <a:pt x="17833" y="50115"/>
                  </a:lnTo>
                  <a:lnTo>
                    <a:pt x="17692" y="49903"/>
                  </a:lnTo>
                  <a:lnTo>
                    <a:pt x="17551" y="49762"/>
                  </a:lnTo>
                  <a:lnTo>
                    <a:pt x="17340" y="49621"/>
                  </a:lnTo>
                  <a:lnTo>
                    <a:pt x="16776" y="49480"/>
                  </a:lnTo>
                  <a:lnTo>
                    <a:pt x="16212" y="49410"/>
                  </a:lnTo>
                  <a:lnTo>
                    <a:pt x="15155" y="49480"/>
                  </a:lnTo>
                  <a:lnTo>
                    <a:pt x="14661" y="49551"/>
                  </a:lnTo>
                  <a:lnTo>
                    <a:pt x="14520" y="49410"/>
                  </a:lnTo>
                  <a:lnTo>
                    <a:pt x="14450" y="49057"/>
                  </a:lnTo>
                  <a:lnTo>
                    <a:pt x="14238" y="48212"/>
                  </a:lnTo>
                  <a:lnTo>
                    <a:pt x="13956" y="46943"/>
                  </a:lnTo>
                  <a:lnTo>
                    <a:pt x="14450" y="47084"/>
                  </a:lnTo>
                  <a:lnTo>
                    <a:pt x="14873" y="47154"/>
                  </a:lnTo>
                  <a:lnTo>
                    <a:pt x="15225" y="47154"/>
                  </a:lnTo>
                  <a:lnTo>
                    <a:pt x="15578" y="47013"/>
                  </a:lnTo>
                  <a:lnTo>
                    <a:pt x="15789" y="46872"/>
                  </a:lnTo>
                  <a:lnTo>
                    <a:pt x="16000" y="46590"/>
                  </a:lnTo>
                  <a:lnTo>
                    <a:pt x="16141" y="46309"/>
                  </a:lnTo>
                  <a:lnTo>
                    <a:pt x="16212" y="46027"/>
                  </a:lnTo>
                  <a:lnTo>
                    <a:pt x="16212" y="45674"/>
                  </a:lnTo>
                  <a:lnTo>
                    <a:pt x="16141" y="45322"/>
                  </a:lnTo>
                  <a:lnTo>
                    <a:pt x="16071" y="44969"/>
                  </a:lnTo>
                  <a:lnTo>
                    <a:pt x="15859" y="44617"/>
                  </a:lnTo>
                  <a:lnTo>
                    <a:pt x="15648" y="44264"/>
                  </a:lnTo>
                  <a:lnTo>
                    <a:pt x="15366" y="43912"/>
                  </a:lnTo>
                  <a:lnTo>
                    <a:pt x="15084" y="43630"/>
                  </a:lnTo>
                  <a:lnTo>
                    <a:pt x="14661" y="43419"/>
                  </a:lnTo>
                  <a:lnTo>
                    <a:pt x="14238" y="43278"/>
                  </a:lnTo>
                  <a:lnTo>
                    <a:pt x="13886" y="43207"/>
                  </a:lnTo>
                  <a:lnTo>
                    <a:pt x="13111" y="43207"/>
                  </a:lnTo>
                  <a:lnTo>
                    <a:pt x="12829" y="43137"/>
                  </a:lnTo>
                  <a:lnTo>
                    <a:pt x="12476" y="43066"/>
                  </a:lnTo>
                  <a:lnTo>
                    <a:pt x="12194" y="42855"/>
                  </a:lnTo>
                  <a:lnTo>
                    <a:pt x="11912" y="42502"/>
                  </a:lnTo>
                  <a:lnTo>
                    <a:pt x="11701" y="42150"/>
                  </a:lnTo>
                  <a:lnTo>
                    <a:pt x="11630" y="41727"/>
                  </a:lnTo>
                  <a:lnTo>
                    <a:pt x="11560" y="41375"/>
                  </a:lnTo>
                  <a:lnTo>
                    <a:pt x="11630" y="40952"/>
                  </a:lnTo>
                  <a:lnTo>
                    <a:pt x="11842" y="40176"/>
                  </a:lnTo>
                  <a:lnTo>
                    <a:pt x="12124" y="39331"/>
                  </a:lnTo>
                  <a:lnTo>
                    <a:pt x="12829" y="37146"/>
                  </a:lnTo>
                  <a:lnTo>
                    <a:pt x="13674" y="35031"/>
                  </a:lnTo>
                  <a:lnTo>
                    <a:pt x="14591" y="32987"/>
                  </a:lnTo>
                  <a:lnTo>
                    <a:pt x="15648" y="30943"/>
                  </a:lnTo>
                  <a:lnTo>
                    <a:pt x="16705" y="28899"/>
                  </a:lnTo>
                  <a:lnTo>
                    <a:pt x="17763" y="26925"/>
                  </a:lnTo>
                  <a:lnTo>
                    <a:pt x="20018" y="22908"/>
                  </a:lnTo>
                  <a:lnTo>
                    <a:pt x="19877" y="23542"/>
                  </a:lnTo>
                  <a:lnTo>
                    <a:pt x="19807" y="24247"/>
                  </a:lnTo>
                  <a:lnTo>
                    <a:pt x="19736" y="25657"/>
                  </a:lnTo>
                  <a:lnTo>
                    <a:pt x="19736" y="26361"/>
                  </a:lnTo>
                  <a:lnTo>
                    <a:pt x="19595" y="26996"/>
                  </a:lnTo>
                  <a:lnTo>
                    <a:pt x="19525" y="27560"/>
                  </a:lnTo>
                  <a:lnTo>
                    <a:pt x="19313" y="28053"/>
                  </a:lnTo>
                  <a:lnTo>
                    <a:pt x="19031" y="28405"/>
                  </a:lnTo>
                  <a:lnTo>
                    <a:pt x="18608" y="28828"/>
                  </a:lnTo>
                  <a:lnTo>
                    <a:pt x="18256" y="29181"/>
                  </a:lnTo>
                  <a:lnTo>
                    <a:pt x="17833" y="29533"/>
                  </a:lnTo>
                  <a:lnTo>
                    <a:pt x="17481" y="29956"/>
                  </a:lnTo>
                  <a:lnTo>
                    <a:pt x="17410" y="30238"/>
                  </a:lnTo>
                  <a:lnTo>
                    <a:pt x="17340" y="30450"/>
                  </a:lnTo>
                  <a:lnTo>
                    <a:pt x="17340" y="30731"/>
                  </a:lnTo>
                  <a:lnTo>
                    <a:pt x="17340" y="31013"/>
                  </a:lnTo>
                  <a:lnTo>
                    <a:pt x="17481" y="31295"/>
                  </a:lnTo>
                  <a:lnTo>
                    <a:pt x="17622" y="31577"/>
                  </a:lnTo>
                  <a:lnTo>
                    <a:pt x="17833" y="31789"/>
                  </a:lnTo>
                  <a:lnTo>
                    <a:pt x="17974" y="32000"/>
                  </a:lnTo>
                  <a:lnTo>
                    <a:pt x="18185" y="32071"/>
                  </a:lnTo>
                  <a:lnTo>
                    <a:pt x="18397" y="32141"/>
                  </a:lnTo>
                  <a:lnTo>
                    <a:pt x="18608" y="32141"/>
                  </a:lnTo>
                  <a:lnTo>
                    <a:pt x="18749" y="32071"/>
                  </a:lnTo>
                  <a:lnTo>
                    <a:pt x="19172" y="31859"/>
                  </a:lnTo>
                  <a:lnTo>
                    <a:pt x="19525" y="31577"/>
                  </a:lnTo>
                  <a:lnTo>
                    <a:pt x="19807" y="31225"/>
                  </a:lnTo>
                  <a:lnTo>
                    <a:pt x="20370" y="30450"/>
                  </a:lnTo>
                  <a:lnTo>
                    <a:pt x="21146" y="32564"/>
                  </a:lnTo>
                  <a:lnTo>
                    <a:pt x="20511" y="32705"/>
                  </a:lnTo>
                  <a:lnTo>
                    <a:pt x="20088" y="32916"/>
                  </a:lnTo>
                  <a:lnTo>
                    <a:pt x="19666" y="33198"/>
                  </a:lnTo>
                  <a:lnTo>
                    <a:pt x="19384" y="33551"/>
                  </a:lnTo>
                  <a:lnTo>
                    <a:pt x="19172" y="33903"/>
                  </a:lnTo>
                  <a:lnTo>
                    <a:pt x="19031" y="34256"/>
                  </a:lnTo>
                  <a:lnTo>
                    <a:pt x="19031" y="34608"/>
                  </a:lnTo>
                  <a:lnTo>
                    <a:pt x="19102" y="34961"/>
                  </a:lnTo>
                  <a:lnTo>
                    <a:pt x="19172" y="35242"/>
                  </a:lnTo>
                  <a:lnTo>
                    <a:pt x="19384" y="35454"/>
                  </a:lnTo>
                  <a:lnTo>
                    <a:pt x="19595" y="35665"/>
                  </a:lnTo>
                  <a:lnTo>
                    <a:pt x="19948" y="35806"/>
                  </a:lnTo>
                  <a:lnTo>
                    <a:pt x="20300" y="35806"/>
                  </a:lnTo>
                  <a:lnTo>
                    <a:pt x="20723" y="35736"/>
                  </a:lnTo>
                  <a:lnTo>
                    <a:pt x="21216" y="35595"/>
                  </a:lnTo>
                  <a:lnTo>
                    <a:pt x="21780" y="35242"/>
                  </a:lnTo>
                  <a:lnTo>
                    <a:pt x="21780" y="35736"/>
                  </a:lnTo>
                  <a:lnTo>
                    <a:pt x="21780" y="36159"/>
                  </a:lnTo>
                  <a:lnTo>
                    <a:pt x="21639" y="36441"/>
                  </a:lnTo>
                  <a:lnTo>
                    <a:pt x="21498" y="36723"/>
                  </a:lnTo>
                  <a:lnTo>
                    <a:pt x="21287" y="36934"/>
                  </a:lnTo>
                  <a:lnTo>
                    <a:pt x="21075" y="37075"/>
                  </a:lnTo>
                  <a:lnTo>
                    <a:pt x="20511" y="37427"/>
                  </a:lnTo>
                  <a:lnTo>
                    <a:pt x="19877" y="37709"/>
                  </a:lnTo>
                  <a:lnTo>
                    <a:pt x="19595" y="37850"/>
                  </a:lnTo>
                  <a:lnTo>
                    <a:pt x="19384" y="38062"/>
                  </a:lnTo>
                  <a:lnTo>
                    <a:pt x="19172" y="38344"/>
                  </a:lnTo>
                  <a:lnTo>
                    <a:pt x="18961" y="38626"/>
                  </a:lnTo>
                  <a:lnTo>
                    <a:pt x="18890" y="39049"/>
                  </a:lnTo>
                  <a:lnTo>
                    <a:pt x="18820" y="39542"/>
                  </a:lnTo>
                  <a:lnTo>
                    <a:pt x="18820" y="40106"/>
                  </a:lnTo>
                  <a:lnTo>
                    <a:pt x="18890" y="40388"/>
                  </a:lnTo>
                  <a:lnTo>
                    <a:pt x="19031" y="40599"/>
                  </a:lnTo>
                  <a:lnTo>
                    <a:pt x="19172" y="40740"/>
                  </a:lnTo>
                  <a:lnTo>
                    <a:pt x="19313" y="40881"/>
                  </a:lnTo>
                  <a:lnTo>
                    <a:pt x="19666" y="41022"/>
                  </a:lnTo>
                  <a:lnTo>
                    <a:pt x="20088" y="41022"/>
                  </a:lnTo>
                  <a:lnTo>
                    <a:pt x="20511" y="40881"/>
                  </a:lnTo>
                  <a:lnTo>
                    <a:pt x="20934" y="40599"/>
                  </a:lnTo>
                  <a:lnTo>
                    <a:pt x="21357" y="40176"/>
                  </a:lnTo>
                  <a:lnTo>
                    <a:pt x="21428" y="40599"/>
                  </a:lnTo>
                  <a:lnTo>
                    <a:pt x="21569" y="41022"/>
                  </a:lnTo>
                  <a:lnTo>
                    <a:pt x="21710" y="41375"/>
                  </a:lnTo>
                  <a:lnTo>
                    <a:pt x="21851" y="41657"/>
                  </a:lnTo>
                  <a:lnTo>
                    <a:pt x="22062" y="41938"/>
                  </a:lnTo>
                  <a:lnTo>
                    <a:pt x="22344" y="42220"/>
                  </a:lnTo>
                  <a:lnTo>
                    <a:pt x="22626" y="42361"/>
                  </a:lnTo>
                  <a:lnTo>
                    <a:pt x="22908" y="42502"/>
                  </a:lnTo>
                  <a:lnTo>
                    <a:pt x="23190" y="42573"/>
                  </a:lnTo>
                  <a:lnTo>
                    <a:pt x="23472" y="42643"/>
                  </a:lnTo>
                  <a:lnTo>
                    <a:pt x="23754" y="42573"/>
                  </a:lnTo>
                  <a:lnTo>
                    <a:pt x="24036" y="42432"/>
                  </a:lnTo>
                  <a:lnTo>
                    <a:pt x="24317" y="42220"/>
                  </a:lnTo>
                  <a:lnTo>
                    <a:pt x="24529" y="41938"/>
                  </a:lnTo>
                  <a:lnTo>
                    <a:pt x="24811" y="41586"/>
                  </a:lnTo>
                  <a:lnTo>
                    <a:pt x="25022" y="41163"/>
                  </a:lnTo>
                  <a:lnTo>
                    <a:pt x="25163" y="40670"/>
                  </a:lnTo>
                  <a:lnTo>
                    <a:pt x="25234" y="40317"/>
                  </a:lnTo>
                  <a:lnTo>
                    <a:pt x="25163" y="39894"/>
                  </a:lnTo>
                  <a:lnTo>
                    <a:pt x="25093" y="39542"/>
                  </a:lnTo>
                  <a:lnTo>
                    <a:pt x="25022" y="39190"/>
                  </a:lnTo>
                  <a:lnTo>
                    <a:pt x="24811" y="38837"/>
                  </a:lnTo>
                  <a:lnTo>
                    <a:pt x="24388" y="38203"/>
                  </a:lnTo>
                  <a:lnTo>
                    <a:pt x="23542" y="37005"/>
                  </a:lnTo>
                  <a:lnTo>
                    <a:pt x="23190" y="36370"/>
                  </a:lnTo>
                  <a:lnTo>
                    <a:pt x="23049" y="36088"/>
                  </a:lnTo>
                  <a:lnTo>
                    <a:pt x="22978" y="35736"/>
                  </a:lnTo>
                  <a:lnTo>
                    <a:pt x="23260" y="35947"/>
                  </a:lnTo>
                  <a:lnTo>
                    <a:pt x="23542" y="36159"/>
                  </a:lnTo>
                  <a:lnTo>
                    <a:pt x="23824" y="36300"/>
                  </a:lnTo>
                  <a:lnTo>
                    <a:pt x="24177" y="36370"/>
                  </a:lnTo>
                  <a:lnTo>
                    <a:pt x="24811" y="36441"/>
                  </a:lnTo>
                  <a:lnTo>
                    <a:pt x="25093" y="36370"/>
                  </a:lnTo>
                  <a:lnTo>
                    <a:pt x="25375" y="36300"/>
                  </a:lnTo>
                  <a:lnTo>
                    <a:pt x="25586" y="36229"/>
                  </a:lnTo>
                  <a:lnTo>
                    <a:pt x="25798" y="36088"/>
                  </a:lnTo>
                  <a:lnTo>
                    <a:pt x="25939" y="35877"/>
                  </a:lnTo>
                  <a:lnTo>
                    <a:pt x="26080" y="35665"/>
                  </a:lnTo>
                  <a:lnTo>
                    <a:pt x="26080" y="35383"/>
                  </a:lnTo>
                  <a:lnTo>
                    <a:pt x="26080" y="35101"/>
                  </a:lnTo>
                  <a:lnTo>
                    <a:pt x="26009" y="34749"/>
                  </a:lnTo>
                  <a:lnTo>
                    <a:pt x="25798" y="34326"/>
                  </a:lnTo>
                  <a:lnTo>
                    <a:pt x="25586" y="34044"/>
                  </a:lnTo>
                  <a:lnTo>
                    <a:pt x="25375" y="33762"/>
                  </a:lnTo>
                  <a:lnTo>
                    <a:pt x="25163" y="33551"/>
                  </a:lnTo>
                  <a:lnTo>
                    <a:pt x="24881" y="33410"/>
                  </a:lnTo>
                  <a:lnTo>
                    <a:pt x="24388" y="33198"/>
                  </a:lnTo>
                  <a:lnTo>
                    <a:pt x="23824" y="33057"/>
                  </a:lnTo>
                  <a:lnTo>
                    <a:pt x="23260" y="32916"/>
                  </a:lnTo>
                  <a:lnTo>
                    <a:pt x="22767" y="32705"/>
                  </a:lnTo>
                  <a:lnTo>
                    <a:pt x="22555" y="32564"/>
                  </a:lnTo>
                  <a:lnTo>
                    <a:pt x="22344" y="32353"/>
                  </a:lnTo>
                  <a:lnTo>
                    <a:pt x="22133" y="32141"/>
                  </a:lnTo>
                  <a:lnTo>
                    <a:pt x="21992" y="31789"/>
                  </a:lnTo>
                  <a:lnTo>
                    <a:pt x="22273" y="32000"/>
                  </a:lnTo>
                  <a:lnTo>
                    <a:pt x="22626" y="32141"/>
                  </a:lnTo>
                  <a:lnTo>
                    <a:pt x="22908" y="32212"/>
                  </a:lnTo>
                  <a:lnTo>
                    <a:pt x="23190" y="32282"/>
                  </a:lnTo>
                  <a:lnTo>
                    <a:pt x="23472" y="32212"/>
                  </a:lnTo>
                  <a:lnTo>
                    <a:pt x="23754" y="32141"/>
                  </a:lnTo>
                  <a:lnTo>
                    <a:pt x="24036" y="32071"/>
                  </a:lnTo>
                  <a:lnTo>
                    <a:pt x="24247" y="31859"/>
                  </a:lnTo>
                  <a:lnTo>
                    <a:pt x="24458" y="31718"/>
                  </a:lnTo>
                  <a:lnTo>
                    <a:pt x="24599" y="31507"/>
                  </a:lnTo>
                  <a:lnTo>
                    <a:pt x="24740" y="31225"/>
                  </a:lnTo>
                  <a:lnTo>
                    <a:pt x="24881" y="30943"/>
                  </a:lnTo>
                  <a:lnTo>
                    <a:pt x="24881" y="30661"/>
                  </a:lnTo>
                  <a:lnTo>
                    <a:pt x="24881" y="30309"/>
                  </a:lnTo>
                  <a:lnTo>
                    <a:pt x="24881" y="30027"/>
                  </a:lnTo>
                  <a:lnTo>
                    <a:pt x="24811" y="29674"/>
                  </a:lnTo>
                  <a:lnTo>
                    <a:pt x="24529" y="29110"/>
                  </a:lnTo>
                  <a:lnTo>
                    <a:pt x="24106" y="28687"/>
                  </a:lnTo>
                  <a:lnTo>
                    <a:pt x="23542" y="28265"/>
                  </a:lnTo>
                  <a:lnTo>
                    <a:pt x="22978" y="27912"/>
                  </a:lnTo>
                  <a:lnTo>
                    <a:pt x="22344" y="27630"/>
                  </a:lnTo>
                  <a:lnTo>
                    <a:pt x="21710" y="27489"/>
                  </a:lnTo>
                  <a:lnTo>
                    <a:pt x="21075" y="27419"/>
                  </a:lnTo>
                  <a:lnTo>
                    <a:pt x="20511" y="27489"/>
                  </a:lnTo>
                  <a:lnTo>
                    <a:pt x="20229" y="25727"/>
                  </a:lnTo>
                  <a:lnTo>
                    <a:pt x="20229" y="24881"/>
                  </a:lnTo>
                  <a:lnTo>
                    <a:pt x="20229" y="24035"/>
                  </a:lnTo>
                  <a:lnTo>
                    <a:pt x="20300" y="23260"/>
                  </a:lnTo>
                  <a:lnTo>
                    <a:pt x="20441" y="22485"/>
                  </a:lnTo>
                  <a:lnTo>
                    <a:pt x="20723" y="21709"/>
                  </a:lnTo>
                  <a:lnTo>
                    <a:pt x="21075" y="20934"/>
                  </a:lnTo>
                  <a:lnTo>
                    <a:pt x="21992" y="19172"/>
                  </a:lnTo>
                  <a:lnTo>
                    <a:pt x="22908" y="17410"/>
                  </a:lnTo>
                  <a:lnTo>
                    <a:pt x="23683" y="15648"/>
                  </a:lnTo>
                  <a:lnTo>
                    <a:pt x="24458" y="13815"/>
                  </a:lnTo>
                  <a:lnTo>
                    <a:pt x="25022" y="12124"/>
                  </a:lnTo>
                  <a:lnTo>
                    <a:pt x="25516" y="10432"/>
                  </a:lnTo>
                  <a:lnTo>
                    <a:pt x="25868" y="8670"/>
                  </a:lnTo>
                  <a:lnTo>
                    <a:pt x="26009" y="7824"/>
                  </a:lnTo>
                  <a:lnTo>
                    <a:pt x="26080" y="6908"/>
                  </a:lnTo>
                  <a:lnTo>
                    <a:pt x="26009" y="5498"/>
                  </a:lnTo>
                  <a:lnTo>
                    <a:pt x="25868" y="4300"/>
                  </a:lnTo>
                  <a:lnTo>
                    <a:pt x="25727" y="3031"/>
                  </a:lnTo>
                  <a:lnTo>
                    <a:pt x="25516" y="1762"/>
                  </a:lnTo>
                  <a:lnTo>
                    <a:pt x="25234" y="776"/>
                  </a:lnTo>
                  <a:lnTo>
                    <a:pt x="25022" y="423"/>
                  </a:lnTo>
                  <a:lnTo>
                    <a:pt x="24881" y="141"/>
                  </a:lnTo>
                  <a:lnTo>
                    <a:pt x="24670" y="0"/>
                  </a:lnTo>
                  <a:close/>
                </a:path>
              </a:pathLst>
            </a:custGeom>
            <a:solidFill>
              <a:srgbClr val="BDCC6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90" name="Shape 90"/>
            <p:cNvGrpSpPr/>
            <p:nvPr/>
          </p:nvGrpSpPr>
          <p:grpSpPr>
            <a:xfrm>
              <a:off x="1583150" y="1350000"/>
              <a:ext cx="216775" cy="269625"/>
              <a:chOff x="3876925" y="1350000"/>
              <a:chExt cx="216775" cy="269625"/>
            </a:xfrm>
          </p:grpSpPr>
          <p:sp>
            <p:nvSpPr>
              <p:cNvPr id="91" name="Shape 91"/>
              <p:cNvSpPr/>
              <p:nvPr/>
            </p:nvSpPr>
            <p:spPr>
              <a:xfrm>
                <a:off x="3876925" y="1350000"/>
                <a:ext cx="216775" cy="269625"/>
              </a:xfrm>
              <a:custGeom>
                <a:avLst/>
                <a:gdLst/>
                <a:ahLst/>
                <a:cxnLst/>
                <a:rect l="0" t="0" r="0" b="0"/>
                <a:pathLst>
                  <a:path w="8671" h="10785" extrusionOk="0">
                    <a:moveTo>
                      <a:pt x="6908" y="1622"/>
                    </a:moveTo>
                    <a:lnTo>
                      <a:pt x="7120" y="1763"/>
                    </a:lnTo>
                    <a:lnTo>
                      <a:pt x="7190" y="1904"/>
                    </a:lnTo>
                    <a:lnTo>
                      <a:pt x="7190" y="2045"/>
                    </a:lnTo>
                    <a:lnTo>
                      <a:pt x="7120" y="2256"/>
                    </a:lnTo>
                    <a:lnTo>
                      <a:pt x="6908" y="2679"/>
                    </a:lnTo>
                    <a:lnTo>
                      <a:pt x="6556" y="3172"/>
                    </a:lnTo>
                    <a:lnTo>
                      <a:pt x="5781" y="4089"/>
                    </a:lnTo>
                    <a:lnTo>
                      <a:pt x="5287" y="4512"/>
                    </a:lnTo>
                    <a:lnTo>
                      <a:pt x="5287" y="4018"/>
                    </a:lnTo>
                    <a:lnTo>
                      <a:pt x="5358" y="3525"/>
                    </a:lnTo>
                    <a:lnTo>
                      <a:pt x="5499" y="3031"/>
                    </a:lnTo>
                    <a:lnTo>
                      <a:pt x="5710" y="2538"/>
                    </a:lnTo>
                    <a:lnTo>
                      <a:pt x="5922" y="2327"/>
                    </a:lnTo>
                    <a:lnTo>
                      <a:pt x="6274" y="1974"/>
                    </a:lnTo>
                    <a:lnTo>
                      <a:pt x="6626" y="1692"/>
                    </a:lnTo>
                    <a:lnTo>
                      <a:pt x="6767" y="1622"/>
                    </a:lnTo>
                    <a:close/>
                    <a:moveTo>
                      <a:pt x="3596" y="2186"/>
                    </a:moveTo>
                    <a:lnTo>
                      <a:pt x="3666" y="2256"/>
                    </a:lnTo>
                    <a:lnTo>
                      <a:pt x="3807" y="2538"/>
                    </a:lnTo>
                    <a:lnTo>
                      <a:pt x="3877" y="2890"/>
                    </a:lnTo>
                    <a:lnTo>
                      <a:pt x="3948" y="3313"/>
                    </a:lnTo>
                    <a:lnTo>
                      <a:pt x="4018" y="4230"/>
                    </a:lnTo>
                    <a:lnTo>
                      <a:pt x="4018" y="4794"/>
                    </a:lnTo>
                    <a:lnTo>
                      <a:pt x="3737" y="4441"/>
                    </a:lnTo>
                    <a:lnTo>
                      <a:pt x="3525" y="4018"/>
                    </a:lnTo>
                    <a:lnTo>
                      <a:pt x="3314" y="3595"/>
                    </a:lnTo>
                    <a:lnTo>
                      <a:pt x="3102" y="3172"/>
                    </a:lnTo>
                    <a:lnTo>
                      <a:pt x="3102" y="2750"/>
                    </a:lnTo>
                    <a:lnTo>
                      <a:pt x="3102" y="2538"/>
                    </a:lnTo>
                    <a:lnTo>
                      <a:pt x="3173" y="2397"/>
                    </a:lnTo>
                    <a:lnTo>
                      <a:pt x="3314" y="2256"/>
                    </a:lnTo>
                    <a:lnTo>
                      <a:pt x="3455" y="2186"/>
                    </a:lnTo>
                    <a:close/>
                    <a:moveTo>
                      <a:pt x="1199" y="4512"/>
                    </a:moveTo>
                    <a:lnTo>
                      <a:pt x="1622" y="4653"/>
                    </a:lnTo>
                    <a:lnTo>
                      <a:pt x="2115" y="4794"/>
                    </a:lnTo>
                    <a:lnTo>
                      <a:pt x="2538" y="5076"/>
                    </a:lnTo>
                    <a:lnTo>
                      <a:pt x="3173" y="5428"/>
                    </a:lnTo>
                    <a:lnTo>
                      <a:pt x="2679" y="5639"/>
                    </a:lnTo>
                    <a:lnTo>
                      <a:pt x="2186" y="5710"/>
                    </a:lnTo>
                    <a:lnTo>
                      <a:pt x="1904" y="5639"/>
                    </a:lnTo>
                    <a:lnTo>
                      <a:pt x="1622" y="5569"/>
                    </a:lnTo>
                    <a:lnTo>
                      <a:pt x="1411" y="5428"/>
                    </a:lnTo>
                    <a:lnTo>
                      <a:pt x="1199" y="5216"/>
                    </a:lnTo>
                    <a:lnTo>
                      <a:pt x="917" y="4794"/>
                    </a:lnTo>
                    <a:lnTo>
                      <a:pt x="917" y="4653"/>
                    </a:lnTo>
                    <a:lnTo>
                      <a:pt x="988" y="4582"/>
                    </a:lnTo>
                    <a:lnTo>
                      <a:pt x="1058" y="4512"/>
                    </a:lnTo>
                    <a:close/>
                    <a:moveTo>
                      <a:pt x="3666" y="6485"/>
                    </a:moveTo>
                    <a:lnTo>
                      <a:pt x="3807" y="7120"/>
                    </a:lnTo>
                    <a:lnTo>
                      <a:pt x="3807" y="7754"/>
                    </a:lnTo>
                    <a:lnTo>
                      <a:pt x="3807" y="8388"/>
                    </a:lnTo>
                    <a:lnTo>
                      <a:pt x="3666" y="9093"/>
                    </a:lnTo>
                    <a:lnTo>
                      <a:pt x="3525" y="9305"/>
                    </a:lnTo>
                    <a:lnTo>
                      <a:pt x="3314" y="9516"/>
                    </a:lnTo>
                    <a:lnTo>
                      <a:pt x="2961" y="9516"/>
                    </a:lnTo>
                    <a:lnTo>
                      <a:pt x="2820" y="9375"/>
                    </a:lnTo>
                    <a:lnTo>
                      <a:pt x="2750" y="9234"/>
                    </a:lnTo>
                    <a:lnTo>
                      <a:pt x="2538" y="8670"/>
                    </a:lnTo>
                    <a:lnTo>
                      <a:pt x="2538" y="8036"/>
                    </a:lnTo>
                    <a:lnTo>
                      <a:pt x="2609" y="7754"/>
                    </a:lnTo>
                    <a:lnTo>
                      <a:pt x="2679" y="7401"/>
                    </a:lnTo>
                    <a:lnTo>
                      <a:pt x="2891" y="7120"/>
                    </a:lnTo>
                    <a:lnTo>
                      <a:pt x="3102" y="6838"/>
                    </a:lnTo>
                    <a:lnTo>
                      <a:pt x="3384" y="6626"/>
                    </a:lnTo>
                    <a:lnTo>
                      <a:pt x="3666" y="6485"/>
                    </a:lnTo>
                    <a:close/>
                    <a:moveTo>
                      <a:pt x="7261" y="1"/>
                    </a:moveTo>
                    <a:lnTo>
                      <a:pt x="6767" y="71"/>
                    </a:lnTo>
                    <a:lnTo>
                      <a:pt x="6274" y="283"/>
                    </a:lnTo>
                    <a:lnTo>
                      <a:pt x="5781" y="565"/>
                    </a:lnTo>
                    <a:lnTo>
                      <a:pt x="5358" y="917"/>
                    </a:lnTo>
                    <a:lnTo>
                      <a:pt x="5005" y="1269"/>
                    </a:lnTo>
                    <a:lnTo>
                      <a:pt x="4723" y="1692"/>
                    </a:lnTo>
                    <a:lnTo>
                      <a:pt x="4582" y="1340"/>
                    </a:lnTo>
                    <a:lnTo>
                      <a:pt x="4441" y="1128"/>
                    </a:lnTo>
                    <a:lnTo>
                      <a:pt x="4230" y="917"/>
                    </a:lnTo>
                    <a:lnTo>
                      <a:pt x="4018" y="846"/>
                    </a:lnTo>
                    <a:lnTo>
                      <a:pt x="3525" y="846"/>
                    </a:lnTo>
                    <a:lnTo>
                      <a:pt x="3314" y="987"/>
                    </a:lnTo>
                    <a:lnTo>
                      <a:pt x="3102" y="1128"/>
                    </a:lnTo>
                    <a:lnTo>
                      <a:pt x="2679" y="1551"/>
                    </a:lnTo>
                    <a:lnTo>
                      <a:pt x="2327" y="2045"/>
                    </a:lnTo>
                    <a:lnTo>
                      <a:pt x="2115" y="2609"/>
                    </a:lnTo>
                    <a:lnTo>
                      <a:pt x="2045" y="2890"/>
                    </a:lnTo>
                    <a:lnTo>
                      <a:pt x="2045" y="3172"/>
                    </a:lnTo>
                    <a:lnTo>
                      <a:pt x="1199" y="3172"/>
                    </a:lnTo>
                    <a:lnTo>
                      <a:pt x="847" y="3313"/>
                    </a:lnTo>
                    <a:lnTo>
                      <a:pt x="565" y="3454"/>
                    </a:lnTo>
                    <a:lnTo>
                      <a:pt x="353" y="3736"/>
                    </a:lnTo>
                    <a:lnTo>
                      <a:pt x="142" y="4018"/>
                    </a:lnTo>
                    <a:lnTo>
                      <a:pt x="71" y="4371"/>
                    </a:lnTo>
                    <a:lnTo>
                      <a:pt x="1" y="4653"/>
                    </a:lnTo>
                    <a:lnTo>
                      <a:pt x="71" y="5005"/>
                    </a:lnTo>
                    <a:lnTo>
                      <a:pt x="142" y="5357"/>
                    </a:lnTo>
                    <a:lnTo>
                      <a:pt x="283" y="5710"/>
                    </a:lnTo>
                    <a:lnTo>
                      <a:pt x="494" y="6062"/>
                    </a:lnTo>
                    <a:lnTo>
                      <a:pt x="776" y="6274"/>
                    </a:lnTo>
                    <a:lnTo>
                      <a:pt x="1129" y="6556"/>
                    </a:lnTo>
                    <a:lnTo>
                      <a:pt x="1481" y="6697"/>
                    </a:lnTo>
                    <a:lnTo>
                      <a:pt x="1974" y="6767"/>
                    </a:lnTo>
                    <a:lnTo>
                      <a:pt x="1552" y="7542"/>
                    </a:lnTo>
                    <a:lnTo>
                      <a:pt x="1481" y="8036"/>
                    </a:lnTo>
                    <a:lnTo>
                      <a:pt x="1411" y="8459"/>
                    </a:lnTo>
                    <a:lnTo>
                      <a:pt x="1340" y="8882"/>
                    </a:lnTo>
                    <a:lnTo>
                      <a:pt x="1411" y="9375"/>
                    </a:lnTo>
                    <a:lnTo>
                      <a:pt x="1552" y="9798"/>
                    </a:lnTo>
                    <a:lnTo>
                      <a:pt x="1763" y="10150"/>
                    </a:lnTo>
                    <a:lnTo>
                      <a:pt x="2045" y="10432"/>
                    </a:lnTo>
                    <a:lnTo>
                      <a:pt x="2327" y="10644"/>
                    </a:lnTo>
                    <a:lnTo>
                      <a:pt x="2609" y="10714"/>
                    </a:lnTo>
                    <a:lnTo>
                      <a:pt x="2891" y="10785"/>
                    </a:lnTo>
                    <a:lnTo>
                      <a:pt x="3173" y="10714"/>
                    </a:lnTo>
                    <a:lnTo>
                      <a:pt x="3455" y="10644"/>
                    </a:lnTo>
                    <a:lnTo>
                      <a:pt x="3666" y="10432"/>
                    </a:lnTo>
                    <a:lnTo>
                      <a:pt x="3877" y="10221"/>
                    </a:lnTo>
                    <a:lnTo>
                      <a:pt x="4300" y="9727"/>
                    </a:lnTo>
                    <a:lnTo>
                      <a:pt x="4582" y="9164"/>
                    </a:lnTo>
                    <a:lnTo>
                      <a:pt x="4794" y="8529"/>
                    </a:lnTo>
                    <a:lnTo>
                      <a:pt x="4794" y="7965"/>
                    </a:lnTo>
                    <a:lnTo>
                      <a:pt x="5287" y="8318"/>
                    </a:lnTo>
                    <a:lnTo>
                      <a:pt x="5710" y="8529"/>
                    </a:lnTo>
                    <a:lnTo>
                      <a:pt x="6203" y="8670"/>
                    </a:lnTo>
                    <a:lnTo>
                      <a:pt x="6626" y="8600"/>
                    </a:lnTo>
                    <a:lnTo>
                      <a:pt x="7049" y="8529"/>
                    </a:lnTo>
                    <a:lnTo>
                      <a:pt x="7472" y="8318"/>
                    </a:lnTo>
                    <a:lnTo>
                      <a:pt x="7754" y="8036"/>
                    </a:lnTo>
                    <a:lnTo>
                      <a:pt x="8036" y="7683"/>
                    </a:lnTo>
                    <a:lnTo>
                      <a:pt x="8247" y="7331"/>
                    </a:lnTo>
                    <a:lnTo>
                      <a:pt x="8388" y="6979"/>
                    </a:lnTo>
                    <a:lnTo>
                      <a:pt x="8459" y="6556"/>
                    </a:lnTo>
                    <a:lnTo>
                      <a:pt x="8388" y="6133"/>
                    </a:lnTo>
                    <a:lnTo>
                      <a:pt x="8247" y="5780"/>
                    </a:lnTo>
                    <a:lnTo>
                      <a:pt x="8036" y="5428"/>
                    </a:lnTo>
                    <a:lnTo>
                      <a:pt x="7684" y="5146"/>
                    </a:lnTo>
                    <a:lnTo>
                      <a:pt x="7190" y="4935"/>
                    </a:lnTo>
                    <a:lnTo>
                      <a:pt x="7472" y="4512"/>
                    </a:lnTo>
                    <a:lnTo>
                      <a:pt x="7825" y="3948"/>
                    </a:lnTo>
                    <a:lnTo>
                      <a:pt x="8177" y="3384"/>
                    </a:lnTo>
                    <a:lnTo>
                      <a:pt x="8459" y="2750"/>
                    </a:lnTo>
                    <a:lnTo>
                      <a:pt x="8670" y="2115"/>
                    </a:lnTo>
                    <a:lnTo>
                      <a:pt x="8670" y="1481"/>
                    </a:lnTo>
                    <a:lnTo>
                      <a:pt x="8600" y="1199"/>
                    </a:lnTo>
                    <a:lnTo>
                      <a:pt x="8529" y="917"/>
                    </a:lnTo>
                    <a:lnTo>
                      <a:pt x="8388" y="635"/>
                    </a:lnTo>
                    <a:lnTo>
                      <a:pt x="8177" y="424"/>
                    </a:lnTo>
                    <a:lnTo>
                      <a:pt x="7966" y="283"/>
                    </a:lnTo>
                    <a:lnTo>
                      <a:pt x="7754" y="142"/>
                    </a:lnTo>
                    <a:lnTo>
                      <a:pt x="7472" y="71"/>
                    </a:lnTo>
                    <a:lnTo>
                      <a:pt x="7261" y="1"/>
                    </a:lnTo>
                    <a:close/>
                  </a:path>
                </a:pathLst>
              </a:custGeom>
              <a:solidFill>
                <a:srgbClr val="F7CA0F"/>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92" name="Shape 92"/>
              <p:cNvSpPr/>
              <p:nvPr/>
            </p:nvSpPr>
            <p:spPr>
              <a:xfrm>
                <a:off x="3876925" y="1350000"/>
                <a:ext cx="216775" cy="269625"/>
              </a:xfrm>
              <a:custGeom>
                <a:avLst/>
                <a:gdLst/>
                <a:ahLst/>
                <a:cxnLst/>
                <a:rect l="0" t="0" r="0" b="0"/>
                <a:pathLst>
                  <a:path w="8671" h="10785" fill="none" extrusionOk="0">
                    <a:moveTo>
                      <a:pt x="1763" y="10150"/>
                    </a:moveTo>
                    <a:lnTo>
                      <a:pt x="1763" y="10150"/>
                    </a:lnTo>
                    <a:lnTo>
                      <a:pt x="2045" y="10432"/>
                    </a:lnTo>
                    <a:lnTo>
                      <a:pt x="2327" y="10644"/>
                    </a:lnTo>
                    <a:lnTo>
                      <a:pt x="2609" y="10714"/>
                    </a:lnTo>
                    <a:lnTo>
                      <a:pt x="2891" y="10785"/>
                    </a:lnTo>
                    <a:lnTo>
                      <a:pt x="3173" y="10714"/>
                    </a:lnTo>
                    <a:lnTo>
                      <a:pt x="3455" y="10644"/>
                    </a:lnTo>
                    <a:lnTo>
                      <a:pt x="3666" y="10432"/>
                    </a:lnTo>
                    <a:lnTo>
                      <a:pt x="3877" y="10221"/>
                    </a:lnTo>
                    <a:lnTo>
                      <a:pt x="4300" y="9727"/>
                    </a:lnTo>
                    <a:lnTo>
                      <a:pt x="4582" y="9164"/>
                    </a:lnTo>
                    <a:lnTo>
                      <a:pt x="4794" y="8529"/>
                    </a:lnTo>
                    <a:lnTo>
                      <a:pt x="4794" y="7965"/>
                    </a:lnTo>
                    <a:lnTo>
                      <a:pt x="4794" y="7965"/>
                    </a:lnTo>
                    <a:lnTo>
                      <a:pt x="5287" y="8318"/>
                    </a:lnTo>
                    <a:lnTo>
                      <a:pt x="5710" y="8529"/>
                    </a:lnTo>
                    <a:lnTo>
                      <a:pt x="6203" y="8670"/>
                    </a:lnTo>
                    <a:lnTo>
                      <a:pt x="6626" y="8600"/>
                    </a:lnTo>
                    <a:lnTo>
                      <a:pt x="7049" y="8529"/>
                    </a:lnTo>
                    <a:lnTo>
                      <a:pt x="7472" y="8318"/>
                    </a:lnTo>
                    <a:lnTo>
                      <a:pt x="7754" y="8036"/>
                    </a:lnTo>
                    <a:lnTo>
                      <a:pt x="8036" y="7683"/>
                    </a:lnTo>
                    <a:lnTo>
                      <a:pt x="8247" y="7331"/>
                    </a:lnTo>
                    <a:lnTo>
                      <a:pt x="8388" y="6979"/>
                    </a:lnTo>
                    <a:lnTo>
                      <a:pt x="8459" y="6556"/>
                    </a:lnTo>
                    <a:lnTo>
                      <a:pt x="8388" y="6133"/>
                    </a:lnTo>
                    <a:lnTo>
                      <a:pt x="8247" y="5780"/>
                    </a:lnTo>
                    <a:lnTo>
                      <a:pt x="8036" y="5428"/>
                    </a:lnTo>
                    <a:lnTo>
                      <a:pt x="7684" y="5146"/>
                    </a:lnTo>
                    <a:lnTo>
                      <a:pt x="7190" y="4935"/>
                    </a:lnTo>
                    <a:lnTo>
                      <a:pt x="7190" y="4935"/>
                    </a:lnTo>
                    <a:lnTo>
                      <a:pt x="7472" y="4512"/>
                    </a:lnTo>
                    <a:lnTo>
                      <a:pt x="7825" y="3948"/>
                    </a:lnTo>
                    <a:lnTo>
                      <a:pt x="8177" y="3384"/>
                    </a:lnTo>
                    <a:lnTo>
                      <a:pt x="8459" y="2750"/>
                    </a:lnTo>
                    <a:lnTo>
                      <a:pt x="8670" y="2115"/>
                    </a:lnTo>
                    <a:lnTo>
                      <a:pt x="8670" y="1481"/>
                    </a:lnTo>
                    <a:lnTo>
                      <a:pt x="8600" y="1199"/>
                    </a:lnTo>
                    <a:lnTo>
                      <a:pt x="8529" y="917"/>
                    </a:lnTo>
                    <a:lnTo>
                      <a:pt x="8388" y="635"/>
                    </a:lnTo>
                    <a:lnTo>
                      <a:pt x="8177" y="424"/>
                    </a:lnTo>
                    <a:lnTo>
                      <a:pt x="8177" y="424"/>
                    </a:lnTo>
                    <a:lnTo>
                      <a:pt x="7966" y="283"/>
                    </a:lnTo>
                    <a:lnTo>
                      <a:pt x="7754" y="142"/>
                    </a:lnTo>
                    <a:lnTo>
                      <a:pt x="7472" y="71"/>
                    </a:lnTo>
                    <a:lnTo>
                      <a:pt x="7261" y="1"/>
                    </a:lnTo>
                    <a:lnTo>
                      <a:pt x="6767" y="71"/>
                    </a:lnTo>
                    <a:lnTo>
                      <a:pt x="6274" y="283"/>
                    </a:lnTo>
                    <a:lnTo>
                      <a:pt x="5781" y="565"/>
                    </a:lnTo>
                    <a:lnTo>
                      <a:pt x="5358" y="917"/>
                    </a:lnTo>
                    <a:lnTo>
                      <a:pt x="5005" y="1269"/>
                    </a:lnTo>
                    <a:lnTo>
                      <a:pt x="4723" y="1692"/>
                    </a:lnTo>
                    <a:lnTo>
                      <a:pt x="4723" y="1692"/>
                    </a:lnTo>
                    <a:lnTo>
                      <a:pt x="4582" y="1340"/>
                    </a:lnTo>
                    <a:lnTo>
                      <a:pt x="4441" y="1128"/>
                    </a:lnTo>
                    <a:lnTo>
                      <a:pt x="4230" y="917"/>
                    </a:lnTo>
                    <a:lnTo>
                      <a:pt x="4018" y="846"/>
                    </a:lnTo>
                    <a:lnTo>
                      <a:pt x="3807" y="846"/>
                    </a:lnTo>
                    <a:lnTo>
                      <a:pt x="3525" y="846"/>
                    </a:lnTo>
                    <a:lnTo>
                      <a:pt x="3314" y="987"/>
                    </a:lnTo>
                    <a:lnTo>
                      <a:pt x="3102" y="1128"/>
                    </a:lnTo>
                    <a:lnTo>
                      <a:pt x="2679" y="1551"/>
                    </a:lnTo>
                    <a:lnTo>
                      <a:pt x="2327" y="2045"/>
                    </a:lnTo>
                    <a:lnTo>
                      <a:pt x="2115" y="2609"/>
                    </a:lnTo>
                    <a:lnTo>
                      <a:pt x="2045" y="2890"/>
                    </a:lnTo>
                    <a:lnTo>
                      <a:pt x="2045" y="3172"/>
                    </a:lnTo>
                    <a:lnTo>
                      <a:pt x="2045" y="3172"/>
                    </a:lnTo>
                    <a:lnTo>
                      <a:pt x="1622" y="3172"/>
                    </a:lnTo>
                    <a:lnTo>
                      <a:pt x="1199" y="3172"/>
                    </a:lnTo>
                    <a:lnTo>
                      <a:pt x="847" y="3313"/>
                    </a:lnTo>
                    <a:lnTo>
                      <a:pt x="565" y="3454"/>
                    </a:lnTo>
                    <a:lnTo>
                      <a:pt x="353" y="3736"/>
                    </a:lnTo>
                    <a:lnTo>
                      <a:pt x="142" y="4018"/>
                    </a:lnTo>
                    <a:lnTo>
                      <a:pt x="71" y="4371"/>
                    </a:lnTo>
                    <a:lnTo>
                      <a:pt x="1" y="4653"/>
                    </a:lnTo>
                    <a:lnTo>
                      <a:pt x="71" y="5005"/>
                    </a:lnTo>
                    <a:lnTo>
                      <a:pt x="142" y="5357"/>
                    </a:lnTo>
                    <a:lnTo>
                      <a:pt x="283" y="5710"/>
                    </a:lnTo>
                    <a:lnTo>
                      <a:pt x="494" y="6062"/>
                    </a:lnTo>
                    <a:lnTo>
                      <a:pt x="776" y="6274"/>
                    </a:lnTo>
                    <a:lnTo>
                      <a:pt x="1129" y="6556"/>
                    </a:lnTo>
                    <a:lnTo>
                      <a:pt x="1481" y="6697"/>
                    </a:lnTo>
                    <a:lnTo>
                      <a:pt x="1974" y="6767"/>
                    </a:lnTo>
                    <a:lnTo>
                      <a:pt x="1974" y="6767"/>
                    </a:lnTo>
                    <a:lnTo>
                      <a:pt x="1552" y="7542"/>
                    </a:lnTo>
                    <a:lnTo>
                      <a:pt x="1481" y="8036"/>
                    </a:lnTo>
                    <a:lnTo>
                      <a:pt x="1411" y="8459"/>
                    </a:lnTo>
                    <a:lnTo>
                      <a:pt x="1340" y="8882"/>
                    </a:lnTo>
                    <a:lnTo>
                      <a:pt x="1411" y="9375"/>
                    </a:lnTo>
                    <a:lnTo>
                      <a:pt x="1552" y="9798"/>
                    </a:lnTo>
                    <a:lnTo>
                      <a:pt x="1763" y="10150"/>
                    </a:lnTo>
                    <a:lnTo>
                      <a:pt x="1763" y="10150"/>
                    </a:lnTo>
                  </a:path>
                </a:pathLst>
              </a:custGeom>
              <a:no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93" name="Shape 93"/>
              <p:cNvSpPr/>
              <p:nvPr/>
            </p:nvSpPr>
            <p:spPr>
              <a:xfrm>
                <a:off x="3940375" y="1512125"/>
                <a:ext cx="31725" cy="75800"/>
              </a:xfrm>
              <a:custGeom>
                <a:avLst/>
                <a:gdLst/>
                <a:ahLst/>
                <a:cxnLst/>
                <a:rect l="0" t="0" r="0" b="0"/>
                <a:pathLst>
                  <a:path w="1269" h="3032" fill="none" extrusionOk="0">
                    <a:moveTo>
                      <a:pt x="1128" y="2608"/>
                    </a:moveTo>
                    <a:lnTo>
                      <a:pt x="1128" y="2608"/>
                    </a:lnTo>
                    <a:lnTo>
                      <a:pt x="987" y="2820"/>
                    </a:lnTo>
                    <a:lnTo>
                      <a:pt x="776" y="3031"/>
                    </a:lnTo>
                    <a:lnTo>
                      <a:pt x="635" y="3031"/>
                    </a:lnTo>
                    <a:lnTo>
                      <a:pt x="423" y="3031"/>
                    </a:lnTo>
                    <a:lnTo>
                      <a:pt x="282" y="2890"/>
                    </a:lnTo>
                    <a:lnTo>
                      <a:pt x="212" y="2749"/>
                    </a:lnTo>
                    <a:lnTo>
                      <a:pt x="0" y="2185"/>
                    </a:lnTo>
                    <a:lnTo>
                      <a:pt x="0" y="1551"/>
                    </a:lnTo>
                    <a:lnTo>
                      <a:pt x="71" y="1269"/>
                    </a:lnTo>
                    <a:lnTo>
                      <a:pt x="141" y="916"/>
                    </a:lnTo>
                    <a:lnTo>
                      <a:pt x="353" y="635"/>
                    </a:lnTo>
                    <a:lnTo>
                      <a:pt x="564" y="353"/>
                    </a:lnTo>
                    <a:lnTo>
                      <a:pt x="846" y="141"/>
                    </a:lnTo>
                    <a:lnTo>
                      <a:pt x="1128" y="0"/>
                    </a:lnTo>
                    <a:lnTo>
                      <a:pt x="1128" y="0"/>
                    </a:lnTo>
                    <a:lnTo>
                      <a:pt x="1269" y="635"/>
                    </a:lnTo>
                    <a:lnTo>
                      <a:pt x="1269" y="1269"/>
                    </a:lnTo>
                    <a:lnTo>
                      <a:pt x="1269" y="1903"/>
                    </a:lnTo>
                    <a:lnTo>
                      <a:pt x="1128" y="2608"/>
                    </a:lnTo>
                    <a:lnTo>
                      <a:pt x="1128" y="2608"/>
                    </a:lnTo>
                  </a:path>
                </a:pathLst>
              </a:custGeom>
              <a:no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94" name="Shape 94"/>
              <p:cNvSpPr/>
              <p:nvPr/>
            </p:nvSpPr>
            <p:spPr>
              <a:xfrm>
                <a:off x="3954475" y="1404625"/>
                <a:ext cx="22925" cy="65225"/>
              </a:xfrm>
              <a:custGeom>
                <a:avLst/>
                <a:gdLst/>
                <a:ahLst/>
                <a:cxnLst/>
                <a:rect l="0" t="0" r="0" b="0"/>
                <a:pathLst>
                  <a:path w="917" h="2609" fill="none" extrusionOk="0">
                    <a:moveTo>
                      <a:pt x="353" y="1"/>
                    </a:moveTo>
                    <a:lnTo>
                      <a:pt x="353" y="1"/>
                    </a:lnTo>
                    <a:lnTo>
                      <a:pt x="494" y="1"/>
                    </a:lnTo>
                    <a:lnTo>
                      <a:pt x="564" y="71"/>
                    </a:lnTo>
                    <a:lnTo>
                      <a:pt x="705" y="353"/>
                    </a:lnTo>
                    <a:lnTo>
                      <a:pt x="775" y="705"/>
                    </a:lnTo>
                    <a:lnTo>
                      <a:pt x="846" y="1128"/>
                    </a:lnTo>
                    <a:lnTo>
                      <a:pt x="916" y="2045"/>
                    </a:lnTo>
                    <a:lnTo>
                      <a:pt x="916" y="2609"/>
                    </a:lnTo>
                    <a:lnTo>
                      <a:pt x="916" y="2609"/>
                    </a:lnTo>
                    <a:lnTo>
                      <a:pt x="635" y="2256"/>
                    </a:lnTo>
                    <a:lnTo>
                      <a:pt x="423" y="1833"/>
                    </a:lnTo>
                    <a:lnTo>
                      <a:pt x="212" y="1410"/>
                    </a:lnTo>
                    <a:lnTo>
                      <a:pt x="0" y="987"/>
                    </a:lnTo>
                    <a:lnTo>
                      <a:pt x="0" y="565"/>
                    </a:lnTo>
                    <a:lnTo>
                      <a:pt x="0" y="353"/>
                    </a:lnTo>
                    <a:lnTo>
                      <a:pt x="71" y="212"/>
                    </a:lnTo>
                    <a:lnTo>
                      <a:pt x="212" y="71"/>
                    </a:lnTo>
                    <a:lnTo>
                      <a:pt x="353" y="1"/>
                    </a:lnTo>
                    <a:lnTo>
                      <a:pt x="353" y="1"/>
                    </a:lnTo>
                  </a:path>
                </a:pathLst>
              </a:custGeom>
              <a:no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95" name="Shape 95"/>
              <p:cNvSpPr/>
              <p:nvPr/>
            </p:nvSpPr>
            <p:spPr>
              <a:xfrm>
                <a:off x="3899850" y="1462775"/>
                <a:ext cx="56400" cy="29975"/>
              </a:xfrm>
              <a:custGeom>
                <a:avLst/>
                <a:gdLst/>
                <a:ahLst/>
                <a:cxnLst/>
                <a:rect l="0" t="0" r="0" b="0"/>
                <a:pathLst>
                  <a:path w="2256" h="1199" fill="none" extrusionOk="0">
                    <a:moveTo>
                      <a:pt x="282" y="705"/>
                    </a:moveTo>
                    <a:lnTo>
                      <a:pt x="282" y="705"/>
                    </a:lnTo>
                    <a:lnTo>
                      <a:pt x="0" y="283"/>
                    </a:lnTo>
                    <a:lnTo>
                      <a:pt x="0" y="142"/>
                    </a:lnTo>
                    <a:lnTo>
                      <a:pt x="71" y="71"/>
                    </a:lnTo>
                    <a:lnTo>
                      <a:pt x="141" y="1"/>
                    </a:lnTo>
                    <a:lnTo>
                      <a:pt x="282" y="1"/>
                    </a:lnTo>
                    <a:lnTo>
                      <a:pt x="705" y="142"/>
                    </a:lnTo>
                    <a:lnTo>
                      <a:pt x="1198" y="283"/>
                    </a:lnTo>
                    <a:lnTo>
                      <a:pt x="1621" y="565"/>
                    </a:lnTo>
                    <a:lnTo>
                      <a:pt x="2256" y="917"/>
                    </a:lnTo>
                    <a:lnTo>
                      <a:pt x="2256" y="917"/>
                    </a:lnTo>
                    <a:lnTo>
                      <a:pt x="1762" y="1128"/>
                    </a:lnTo>
                    <a:lnTo>
                      <a:pt x="1269" y="1199"/>
                    </a:lnTo>
                    <a:lnTo>
                      <a:pt x="987" y="1128"/>
                    </a:lnTo>
                    <a:lnTo>
                      <a:pt x="705" y="1058"/>
                    </a:lnTo>
                    <a:lnTo>
                      <a:pt x="494" y="917"/>
                    </a:lnTo>
                    <a:lnTo>
                      <a:pt x="282" y="705"/>
                    </a:lnTo>
                    <a:lnTo>
                      <a:pt x="282" y="705"/>
                    </a:lnTo>
                  </a:path>
                </a:pathLst>
              </a:custGeom>
              <a:no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96" name="Shape 96"/>
            <p:cNvSpPr/>
            <p:nvPr/>
          </p:nvSpPr>
          <p:spPr>
            <a:xfrm>
              <a:off x="1086250" y="2701550"/>
              <a:ext cx="237900" cy="313675"/>
            </a:xfrm>
            <a:custGeom>
              <a:avLst/>
              <a:gdLst/>
              <a:ahLst/>
              <a:cxnLst/>
              <a:rect l="0" t="0" r="0" b="0"/>
              <a:pathLst>
                <a:path w="9516" h="12547" extrusionOk="0">
                  <a:moveTo>
                    <a:pt x="9516" y="0"/>
                  </a:moveTo>
                  <a:lnTo>
                    <a:pt x="9420" y="385"/>
                  </a:lnTo>
                  <a:lnTo>
                    <a:pt x="9445" y="353"/>
                  </a:lnTo>
                  <a:lnTo>
                    <a:pt x="9516" y="0"/>
                  </a:lnTo>
                  <a:close/>
                  <a:moveTo>
                    <a:pt x="5357" y="3947"/>
                  </a:moveTo>
                  <a:lnTo>
                    <a:pt x="4793" y="4582"/>
                  </a:lnTo>
                  <a:lnTo>
                    <a:pt x="3595" y="5921"/>
                  </a:lnTo>
                  <a:lnTo>
                    <a:pt x="2256" y="7471"/>
                  </a:lnTo>
                  <a:lnTo>
                    <a:pt x="1763" y="8106"/>
                  </a:lnTo>
                  <a:lnTo>
                    <a:pt x="1410" y="8599"/>
                  </a:lnTo>
                  <a:lnTo>
                    <a:pt x="1692" y="7894"/>
                  </a:lnTo>
                  <a:lnTo>
                    <a:pt x="2045" y="7190"/>
                  </a:lnTo>
                  <a:lnTo>
                    <a:pt x="2467" y="6485"/>
                  </a:lnTo>
                  <a:lnTo>
                    <a:pt x="2961" y="5921"/>
                  </a:lnTo>
                  <a:lnTo>
                    <a:pt x="3525" y="5357"/>
                  </a:lnTo>
                  <a:lnTo>
                    <a:pt x="4089" y="4864"/>
                  </a:lnTo>
                  <a:lnTo>
                    <a:pt x="4723" y="4370"/>
                  </a:lnTo>
                  <a:lnTo>
                    <a:pt x="5357" y="3947"/>
                  </a:lnTo>
                  <a:close/>
                  <a:moveTo>
                    <a:pt x="6696" y="3242"/>
                  </a:moveTo>
                  <a:lnTo>
                    <a:pt x="6626" y="3806"/>
                  </a:lnTo>
                  <a:lnTo>
                    <a:pt x="6626" y="4300"/>
                  </a:lnTo>
                  <a:lnTo>
                    <a:pt x="6555" y="5357"/>
                  </a:lnTo>
                  <a:lnTo>
                    <a:pt x="6485" y="5850"/>
                  </a:lnTo>
                  <a:lnTo>
                    <a:pt x="6415" y="6344"/>
                  </a:lnTo>
                  <a:lnTo>
                    <a:pt x="6203" y="6837"/>
                  </a:lnTo>
                  <a:lnTo>
                    <a:pt x="5921" y="7331"/>
                  </a:lnTo>
                  <a:lnTo>
                    <a:pt x="5569" y="7753"/>
                  </a:lnTo>
                  <a:lnTo>
                    <a:pt x="5075" y="8176"/>
                  </a:lnTo>
                  <a:lnTo>
                    <a:pt x="4652" y="8529"/>
                  </a:lnTo>
                  <a:lnTo>
                    <a:pt x="4089" y="8811"/>
                  </a:lnTo>
                  <a:lnTo>
                    <a:pt x="3031" y="9375"/>
                  </a:lnTo>
                  <a:lnTo>
                    <a:pt x="2045" y="10009"/>
                  </a:lnTo>
                  <a:lnTo>
                    <a:pt x="2256" y="9445"/>
                  </a:lnTo>
                  <a:lnTo>
                    <a:pt x="2538" y="9022"/>
                  </a:lnTo>
                  <a:lnTo>
                    <a:pt x="3243" y="8106"/>
                  </a:lnTo>
                  <a:lnTo>
                    <a:pt x="3948" y="7260"/>
                  </a:lnTo>
                  <a:lnTo>
                    <a:pt x="4723" y="6414"/>
                  </a:lnTo>
                  <a:lnTo>
                    <a:pt x="4934" y="6062"/>
                  </a:lnTo>
                  <a:lnTo>
                    <a:pt x="5216" y="5639"/>
                  </a:lnTo>
                  <a:lnTo>
                    <a:pt x="5639" y="4652"/>
                  </a:lnTo>
                  <a:lnTo>
                    <a:pt x="6203" y="3806"/>
                  </a:lnTo>
                  <a:lnTo>
                    <a:pt x="6415" y="3454"/>
                  </a:lnTo>
                  <a:lnTo>
                    <a:pt x="6696" y="3242"/>
                  </a:lnTo>
                  <a:close/>
                  <a:moveTo>
                    <a:pt x="9420" y="385"/>
                  </a:moveTo>
                  <a:lnTo>
                    <a:pt x="9163" y="705"/>
                  </a:lnTo>
                  <a:lnTo>
                    <a:pt x="8811" y="1057"/>
                  </a:lnTo>
                  <a:lnTo>
                    <a:pt x="8388" y="1410"/>
                  </a:lnTo>
                  <a:lnTo>
                    <a:pt x="7260" y="2115"/>
                  </a:lnTo>
                  <a:lnTo>
                    <a:pt x="5992" y="2820"/>
                  </a:lnTo>
                  <a:lnTo>
                    <a:pt x="4652" y="3595"/>
                  </a:lnTo>
                  <a:lnTo>
                    <a:pt x="3384" y="4300"/>
                  </a:lnTo>
                  <a:lnTo>
                    <a:pt x="2326" y="5005"/>
                  </a:lnTo>
                  <a:lnTo>
                    <a:pt x="1904" y="5357"/>
                  </a:lnTo>
                  <a:lnTo>
                    <a:pt x="1622" y="5709"/>
                  </a:lnTo>
                  <a:lnTo>
                    <a:pt x="1269" y="6203"/>
                  </a:lnTo>
                  <a:lnTo>
                    <a:pt x="917" y="6696"/>
                  </a:lnTo>
                  <a:lnTo>
                    <a:pt x="705" y="7190"/>
                  </a:lnTo>
                  <a:lnTo>
                    <a:pt x="494" y="7683"/>
                  </a:lnTo>
                  <a:lnTo>
                    <a:pt x="212" y="8811"/>
                  </a:lnTo>
                  <a:lnTo>
                    <a:pt x="1" y="9938"/>
                  </a:lnTo>
                  <a:lnTo>
                    <a:pt x="1" y="10502"/>
                  </a:lnTo>
                  <a:lnTo>
                    <a:pt x="71" y="11560"/>
                  </a:lnTo>
                  <a:lnTo>
                    <a:pt x="141" y="12053"/>
                  </a:lnTo>
                  <a:lnTo>
                    <a:pt x="282" y="12405"/>
                  </a:lnTo>
                  <a:lnTo>
                    <a:pt x="353" y="12476"/>
                  </a:lnTo>
                  <a:lnTo>
                    <a:pt x="423" y="12546"/>
                  </a:lnTo>
                  <a:lnTo>
                    <a:pt x="564" y="12476"/>
                  </a:lnTo>
                  <a:lnTo>
                    <a:pt x="705" y="12405"/>
                  </a:lnTo>
                  <a:lnTo>
                    <a:pt x="987" y="11982"/>
                  </a:lnTo>
                  <a:lnTo>
                    <a:pt x="1410" y="11630"/>
                  </a:lnTo>
                  <a:lnTo>
                    <a:pt x="2256" y="10996"/>
                  </a:lnTo>
                  <a:lnTo>
                    <a:pt x="3172" y="10432"/>
                  </a:lnTo>
                  <a:lnTo>
                    <a:pt x="4159" y="9938"/>
                  </a:lnTo>
                  <a:lnTo>
                    <a:pt x="5075" y="9445"/>
                  </a:lnTo>
                  <a:lnTo>
                    <a:pt x="5921" y="8811"/>
                  </a:lnTo>
                  <a:lnTo>
                    <a:pt x="6344" y="8458"/>
                  </a:lnTo>
                  <a:lnTo>
                    <a:pt x="6696" y="8106"/>
                  </a:lnTo>
                  <a:lnTo>
                    <a:pt x="6978" y="7683"/>
                  </a:lnTo>
                  <a:lnTo>
                    <a:pt x="7260" y="7190"/>
                  </a:lnTo>
                  <a:lnTo>
                    <a:pt x="7401" y="6696"/>
                  </a:lnTo>
                  <a:lnTo>
                    <a:pt x="7472" y="6203"/>
                  </a:lnTo>
                  <a:lnTo>
                    <a:pt x="7472" y="5709"/>
                  </a:lnTo>
                  <a:lnTo>
                    <a:pt x="7401" y="5216"/>
                  </a:lnTo>
                  <a:lnTo>
                    <a:pt x="7331" y="4300"/>
                  </a:lnTo>
                  <a:lnTo>
                    <a:pt x="7331" y="3806"/>
                  </a:lnTo>
                  <a:lnTo>
                    <a:pt x="7401" y="3313"/>
                  </a:lnTo>
                  <a:lnTo>
                    <a:pt x="7542" y="2890"/>
                  </a:lnTo>
                  <a:lnTo>
                    <a:pt x="7824" y="2538"/>
                  </a:lnTo>
                  <a:lnTo>
                    <a:pt x="8459" y="1762"/>
                  </a:lnTo>
                  <a:lnTo>
                    <a:pt x="8811" y="1410"/>
                  </a:lnTo>
                  <a:lnTo>
                    <a:pt x="9163" y="987"/>
                  </a:lnTo>
                  <a:lnTo>
                    <a:pt x="9375" y="564"/>
                  </a:lnTo>
                  <a:lnTo>
                    <a:pt x="9420" y="385"/>
                  </a:lnTo>
                  <a:close/>
                </a:path>
              </a:pathLst>
            </a:custGeom>
            <a:solidFill>
              <a:srgbClr val="B6D7A8"/>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97" name="Shape 97"/>
            <p:cNvSpPr/>
            <p:nvPr/>
          </p:nvSpPr>
          <p:spPr>
            <a:xfrm>
              <a:off x="924150" y="1106825"/>
              <a:ext cx="244950" cy="345400"/>
            </a:xfrm>
            <a:custGeom>
              <a:avLst/>
              <a:gdLst/>
              <a:ahLst/>
              <a:cxnLst/>
              <a:rect l="0" t="0" r="0" b="0"/>
              <a:pathLst>
                <a:path w="9798" h="13816" extrusionOk="0">
                  <a:moveTo>
                    <a:pt x="6203" y="4159"/>
                  </a:moveTo>
                  <a:lnTo>
                    <a:pt x="6414" y="4230"/>
                  </a:lnTo>
                  <a:lnTo>
                    <a:pt x="6485" y="4371"/>
                  </a:lnTo>
                  <a:lnTo>
                    <a:pt x="6485" y="4512"/>
                  </a:lnTo>
                  <a:lnTo>
                    <a:pt x="6414" y="4582"/>
                  </a:lnTo>
                  <a:lnTo>
                    <a:pt x="6273" y="4582"/>
                  </a:lnTo>
                  <a:lnTo>
                    <a:pt x="5921" y="4512"/>
                  </a:lnTo>
                  <a:lnTo>
                    <a:pt x="5850" y="4441"/>
                  </a:lnTo>
                  <a:lnTo>
                    <a:pt x="5850" y="4371"/>
                  </a:lnTo>
                  <a:lnTo>
                    <a:pt x="5921" y="4230"/>
                  </a:lnTo>
                  <a:lnTo>
                    <a:pt x="6062" y="4159"/>
                  </a:lnTo>
                  <a:close/>
                  <a:moveTo>
                    <a:pt x="5709" y="5569"/>
                  </a:moveTo>
                  <a:lnTo>
                    <a:pt x="5004" y="6697"/>
                  </a:lnTo>
                  <a:lnTo>
                    <a:pt x="4088" y="7684"/>
                  </a:lnTo>
                  <a:lnTo>
                    <a:pt x="4440" y="7049"/>
                  </a:lnTo>
                  <a:lnTo>
                    <a:pt x="4793" y="6485"/>
                  </a:lnTo>
                  <a:lnTo>
                    <a:pt x="5216" y="5992"/>
                  </a:lnTo>
                  <a:lnTo>
                    <a:pt x="5709" y="5569"/>
                  </a:lnTo>
                  <a:close/>
                  <a:moveTo>
                    <a:pt x="6414" y="5992"/>
                  </a:moveTo>
                  <a:lnTo>
                    <a:pt x="6837" y="6274"/>
                  </a:lnTo>
                  <a:lnTo>
                    <a:pt x="6766" y="6838"/>
                  </a:lnTo>
                  <a:lnTo>
                    <a:pt x="6625" y="7402"/>
                  </a:lnTo>
                  <a:lnTo>
                    <a:pt x="6344" y="7895"/>
                  </a:lnTo>
                  <a:lnTo>
                    <a:pt x="6062" y="8388"/>
                  </a:lnTo>
                  <a:lnTo>
                    <a:pt x="6062" y="7825"/>
                  </a:lnTo>
                  <a:lnTo>
                    <a:pt x="6132" y="7190"/>
                  </a:lnTo>
                  <a:lnTo>
                    <a:pt x="6203" y="6556"/>
                  </a:lnTo>
                  <a:lnTo>
                    <a:pt x="6414" y="5992"/>
                  </a:lnTo>
                  <a:close/>
                  <a:moveTo>
                    <a:pt x="5568" y="5076"/>
                  </a:moveTo>
                  <a:lnTo>
                    <a:pt x="5075" y="5287"/>
                  </a:lnTo>
                  <a:lnTo>
                    <a:pt x="4652" y="5569"/>
                  </a:lnTo>
                  <a:lnTo>
                    <a:pt x="4229" y="5921"/>
                  </a:lnTo>
                  <a:lnTo>
                    <a:pt x="3947" y="6344"/>
                  </a:lnTo>
                  <a:lnTo>
                    <a:pt x="3383" y="7190"/>
                  </a:lnTo>
                  <a:lnTo>
                    <a:pt x="2819" y="8036"/>
                  </a:lnTo>
                  <a:lnTo>
                    <a:pt x="2678" y="8600"/>
                  </a:lnTo>
                  <a:lnTo>
                    <a:pt x="2608" y="8811"/>
                  </a:lnTo>
                  <a:lnTo>
                    <a:pt x="2467" y="8952"/>
                  </a:lnTo>
                  <a:lnTo>
                    <a:pt x="2326" y="9093"/>
                  </a:lnTo>
                  <a:lnTo>
                    <a:pt x="2115" y="9234"/>
                  </a:lnTo>
                  <a:lnTo>
                    <a:pt x="1551" y="9305"/>
                  </a:lnTo>
                  <a:lnTo>
                    <a:pt x="1269" y="9305"/>
                  </a:lnTo>
                  <a:lnTo>
                    <a:pt x="1057" y="9234"/>
                  </a:lnTo>
                  <a:lnTo>
                    <a:pt x="916" y="9093"/>
                  </a:lnTo>
                  <a:lnTo>
                    <a:pt x="775" y="8952"/>
                  </a:lnTo>
                  <a:lnTo>
                    <a:pt x="705" y="8741"/>
                  </a:lnTo>
                  <a:lnTo>
                    <a:pt x="705" y="8529"/>
                  </a:lnTo>
                  <a:lnTo>
                    <a:pt x="705" y="8247"/>
                  </a:lnTo>
                  <a:lnTo>
                    <a:pt x="846" y="7966"/>
                  </a:lnTo>
                  <a:lnTo>
                    <a:pt x="1128" y="7402"/>
                  </a:lnTo>
                  <a:lnTo>
                    <a:pt x="1551" y="6767"/>
                  </a:lnTo>
                  <a:lnTo>
                    <a:pt x="2115" y="6274"/>
                  </a:lnTo>
                  <a:lnTo>
                    <a:pt x="2749" y="5851"/>
                  </a:lnTo>
                  <a:lnTo>
                    <a:pt x="3454" y="5499"/>
                  </a:lnTo>
                  <a:lnTo>
                    <a:pt x="4159" y="5217"/>
                  </a:lnTo>
                  <a:lnTo>
                    <a:pt x="4863" y="5076"/>
                  </a:lnTo>
                  <a:close/>
                  <a:moveTo>
                    <a:pt x="5709" y="7120"/>
                  </a:moveTo>
                  <a:lnTo>
                    <a:pt x="5427" y="8247"/>
                  </a:lnTo>
                  <a:lnTo>
                    <a:pt x="5286" y="9446"/>
                  </a:lnTo>
                  <a:lnTo>
                    <a:pt x="4863" y="9869"/>
                  </a:lnTo>
                  <a:lnTo>
                    <a:pt x="4511" y="10080"/>
                  </a:lnTo>
                  <a:lnTo>
                    <a:pt x="4229" y="10292"/>
                  </a:lnTo>
                  <a:lnTo>
                    <a:pt x="3947" y="10362"/>
                  </a:lnTo>
                  <a:lnTo>
                    <a:pt x="3665" y="10362"/>
                  </a:lnTo>
                  <a:lnTo>
                    <a:pt x="3595" y="10292"/>
                  </a:lnTo>
                  <a:lnTo>
                    <a:pt x="3524" y="10151"/>
                  </a:lnTo>
                  <a:lnTo>
                    <a:pt x="3383" y="9798"/>
                  </a:lnTo>
                  <a:lnTo>
                    <a:pt x="3454" y="9516"/>
                  </a:lnTo>
                  <a:lnTo>
                    <a:pt x="3665" y="9164"/>
                  </a:lnTo>
                  <a:lnTo>
                    <a:pt x="4370" y="8388"/>
                  </a:lnTo>
                  <a:lnTo>
                    <a:pt x="5216" y="7684"/>
                  </a:lnTo>
                  <a:lnTo>
                    <a:pt x="5709" y="7120"/>
                  </a:lnTo>
                  <a:close/>
                  <a:moveTo>
                    <a:pt x="7894" y="6274"/>
                  </a:moveTo>
                  <a:lnTo>
                    <a:pt x="8388" y="7613"/>
                  </a:lnTo>
                  <a:lnTo>
                    <a:pt x="8670" y="8459"/>
                  </a:lnTo>
                  <a:lnTo>
                    <a:pt x="8810" y="9375"/>
                  </a:lnTo>
                  <a:lnTo>
                    <a:pt x="8881" y="9798"/>
                  </a:lnTo>
                  <a:lnTo>
                    <a:pt x="8881" y="10151"/>
                  </a:lnTo>
                  <a:lnTo>
                    <a:pt x="8810" y="10503"/>
                  </a:lnTo>
                  <a:lnTo>
                    <a:pt x="8670" y="10855"/>
                  </a:lnTo>
                  <a:lnTo>
                    <a:pt x="8529" y="11067"/>
                  </a:lnTo>
                  <a:lnTo>
                    <a:pt x="8247" y="11278"/>
                  </a:lnTo>
                  <a:lnTo>
                    <a:pt x="7894" y="11349"/>
                  </a:lnTo>
                  <a:lnTo>
                    <a:pt x="7471" y="11349"/>
                  </a:lnTo>
                  <a:lnTo>
                    <a:pt x="6978" y="11278"/>
                  </a:lnTo>
                  <a:lnTo>
                    <a:pt x="6625" y="11067"/>
                  </a:lnTo>
                  <a:lnTo>
                    <a:pt x="6414" y="10855"/>
                  </a:lnTo>
                  <a:lnTo>
                    <a:pt x="6344" y="10644"/>
                  </a:lnTo>
                  <a:lnTo>
                    <a:pt x="6273" y="10292"/>
                  </a:lnTo>
                  <a:lnTo>
                    <a:pt x="6344" y="10010"/>
                  </a:lnTo>
                  <a:lnTo>
                    <a:pt x="6625" y="9234"/>
                  </a:lnTo>
                  <a:lnTo>
                    <a:pt x="6978" y="8459"/>
                  </a:lnTo>
                  <a:lnTo>
                    <a:pt x="7401" y="7613"/>
                  </a:lnTo>
                  <a:lnTo>
                    <a:pt x="7753" y="6908"/>
                  </a:lnTo>
                  <a:lnTo>
                    <a:pt x="7894" y="6556"/>
                  </a:lnTo>
                  <a:lnTo>
                    <a:pt x="7894" y="6274"/>
                  </a:lnTo>
                  <a:close/>
                  <a:moveTo>
                    <a:pt x="7189" y="1"/>
                  </a:moveTo>
                  <a:lnTo>
                    <a:pt x="6978" y="71"/>
                  </a:lnTo>
                  <a:lnTo>
                    <a:pt x="6696" y="353"/>
                  </a:lnTo>
                  <a:lnTo>
                    <a:pt x="6485" y="494"/>
                  </a:lnTo>
                  <a:lnTo>
                    <a:pt x="6344" y="706"/>
                  </a:lnTo>
                  <a:lnTo>
                    <a:pt x="6203" y="1199"/>
                  </a:lnTo>
                  <a:lnTo>
                    <a:pt x="6132" y="1692"/>
                  </a:lnTo>
                  <a:lnTo>
                    <a:pt x="6062" y="2256"/>
                  </a:lnTo>
                  <a:lnTo>
                    <a:pt x="5921" y="2891"/>
                  </a:lnTo>
                  <a:lnTo>
                    <a:pt x="5780" y="3384"/>
                  </a:lnTo>
                  <a:lnTo>
                    <a:pt x="5568" y="3877"/>
                  </a:lnTo>
                  <a:lnTo>
                    <a:pt x="5357" y="4089"/>
                  </a:lnTo>
                  <a:lnTo>
                    <a:pt x="5145" y="4300"/>
                  </a:lnTo>
                  <a:lnTo>
                    <a:pt x="4581" y="4582"/>
                  </a:lnTo>
                  <a:lnTo>
                    <a:pt x="4018" y="4864"/>
                  </a:lnTo>
                  <a:lnTo>
                    <a:pt x="2819" y="5217"/>
                  </a:lnTo>
                  <a:lnTo>
                    <a:pt x="2255" y="5428"/>
                  </a:lnTo>
                  <a:lnTo>
                    <a:pt x="1692" y="5710"/>
                  </a:lnTo>
                  <a:lnTo>
                    <a:pt x="1128" y="6062"/>
                  </a:lnTo>
                  <a:lnTo>
                    <a:pt x="634" y="6626"/>
                  </a:lnTo>
                  <a:lnTo>
                    <a:pt x="282" y="7190"/>
                  </a:lnTo>
                  <a:lnTo>
                    <a:pt x="71" y="7825"/>
                  </a:lnTo>
                  <a:lnTo>
                    <a:pt x="0" y="8459"/>
                  </a:lnTo>
                  <a:lnTo>
                    <a:pt x="0" y="9093"/>
                  </a:lnTo>
                  <a:lnTo>
                    <a:pt x="71" y="9375"/>
                  </a:lnTo>
                  <a:lnTo>
                    <a:pt x="211" y="9587"/>
                  </a:lnTo>
                  <a:lnTo>
                    <a:pt x="352" y="9869"/>
                  </a:lnTo>
                  <a:lnTo>
                    <a:pt x="564" y="10010"/>
                  </a:lnTo>
                  <a:lnTo>
                    <a:pt x="846" y="10151"/>
                  </a:lnTo>
                  <a:lnTo>
                    <a:pt x="1128" y="10221"/>
                  </a:lnTo>
                  <a:lnTo>
                    <a:pt x="1903" y="10221"/>
                  </a:lnTo>
                  <a:lnTo>
                    <a:pt x="1339" y="10644"/>
                  </a:lnTo>
                  <a:lnTo>
                    <a:pt x="916" y="10926"/>
                  </a:lnTo>
                  <a:lnTo>
                    <a:pt x="564" y="11278"/>
                  </a:lnTo>
                  <a:lnTo>
                    <a:pt x="282" y="11701"/>
                  </a:lnTo>
                  <a:lnTo>
                    <a:pt x="141" y="12054"/>
                  </a:lnTo>
                  <a:lnTo>
                    <a:pt x="141" y="12195"/>
                  </a:lnTo>
                  <a:lnTo>
                    <a:pt x="211" y="12406"/>
                  </a:lnTo>
                  <a:lnTo>
                    <a:pt x="282" y="12547"/>
                  </a:lnTo>
                  <a:lnTo>
                    <a:pt x="493" y="12758"/>
                  </a:lnTo>
                  <a:lnTo>
                    <a:pt x="775" y="12899"/>
                  </a:lnTo>
                  <a:lnTo>
                    <a:pt x="1057" y="12970"/>
                  </a:lnTo>
                  <a:lnTo>
                    <a:pt x="1269" y="12899"/>
                  </a:lnTo>
                  <a:lnTo>
                    <a:pt x="1410" y="12829"/>
                  </a:lnTo>
                  <a:lnTo>
                    <a:pt x="1551" y="12688"/>
                  </a:lnTo>
                  <a:lnTo>
                    <a:pt x="1692" y="12547"/>
                  </a:lnTo>
                  <a:lnTo>
                    <a:pt x="1903" y="12054"/>
                  </a:lnTo>
                  <a:lnTo>
                    <a:pt x="2044" y="11560"/>
                  </a:lnTo>
                  <a:lnTo>
                    <a:pt x="2115" y="10996"/>
                  </a:lnTo>
                  <a:lnTo>
                    <a:pt x="2185" y="10573"/>
                  </a:lnTo>
                  <a:lnTo>
                    <a:pt x="2326" y="10292"/>
                  </a:lnTo>
                  <a:lnTo>
                    <a:pt x="2467" y="10714"/>
                  </a:lnTo>
                  <a:lnTo>
                    <a:pt x="2678" y="11067"/>
                  </a:lnTo>
                  <a:lnTo>
                    <a:pt x="3031" y="11278"/>
                  </a:lnTo>
                  <a:lnTo>
                    <a:pt x="3313" y="11490"/>
                  </a:lnTo>
                  <a:lnTo>
                    <a:pt x="4088" y="11490"/>
                  </a:lnTo>
                  <a:lnTo>
                    <a:pt x="4511" y="11419"/>
                  </a:lnTo>
                  <a:lnTo>
                    <a:pt x="4863" y="11208"/>
                  </a:lnTo>
                  <a:lnTo>
                    <a:pt x="4581" y="11772"/>
                  </a:lnTo>
                  <a:lnTo>
                    <a:pt x="4300" y="12265"/>
                  </a:lnTo>
                  <a:lnTo>
                    <a:pt x="4018" y="12829"/>
                  </a:lnTo>
                  <a:lnTo>
                    <a:pt x="3947" y="13393"/>
                  </a:lnTo>
                  <a:lnTo>
                    <a:pt x="3947" y="13534"/>
                  </a:lnTo>
                  <a:lnTo>
                    <a:pt x="4018" y="13675"/>
                  </a:lnTo>
                  <a:lnTo>
                    <a:pt x="4159" y="13816"/>
                  </a:lnTo>
                  <a:lnTo>
                    <a:pt x="4370" y="13816"/>
                  </a:lnTo>
                  <a:lnTo>
                    <a:pt x="4722" y="13675"/>
                  </a:lnTo>
                  <a:lnTo>
                    <a:pt x="5145" y="13534"/>
                  </a:lnTo>
                  <a:lnTo>
                    <a:pt x="5357" y="13322"/>
                  </a:lnTo>
                  <a:lnTo>
                    <a:pt x="5498" y="13040"/>
                  </a:lnTo>
                  <a:lnTo>
                    <a:pt x="5568" y="12688"/>
                  </a:lnTo>
                  <a:lnTo>
                    <a:pt x="5568" y="12336"/>
                  </a:lnTo>
                  <a:lnTo>
                    <a:pt x="5427" y="11631"/>
                  </a:lnTo>
                  <a:lnTo>
                    <a:pt x="5427" y="11278"/>
                  </a:lnTo>
                  <a:lnTo>
                    <a:pt x="5498" y="10996"/>
                  </a:lnTo>
                  <a:lnTo>
                    <a:pt x="5709" y="11419"/>
                  </a:lnTo>
                  <a:lnTo>
                    <a:pt x="6062" y="11772"/>
                  </a:lnTo>
                  <a:lnTo>
                    <a:pt x="6485" y="12054"/>
                  </a:lnTo>
                  <a:lnTo>
                    <a:pt x="6978" y="12265"/>
                  </a:lnTo>
                  <a:lnTo>
                    <a:pt x="7471" y="12336"/>
                  </a:lnTo>
                  <a:lnTo>
                    <a:pt x="8035" y="12336"/>
                  </a:lnTo>
                  <a:lnTo>
                    <a:pt x="8529" y="12265"/>
                  </a:lnTo>
                  <a:lnTo>
                    <a:pt x="8951" y="12054"/>
                  </a:lnTo>
                  <a:lnTo>
                    <a:pt x="9374" y="11701"/>
                  </a:lnTo>
                  <a:lnTo>
                    <a:pt x="9656" y="11278"/>
                  </a:lnTo>
                  <a:lnTo>
                    <a:pt x="9797" y="10855"/>
                  </a:lnTo>
                  <a:lnTo>
                    <a:pt x="9797" y="10362"/>
                  </a:lnTo>
                  <a:lnTo>
                    <a:pt x="9797" y="9869"/>
                  </a:lnTo>
                  <a:lnTo>
                    <a:pt x="9656" y="9375"/>
                  </a:lnTo>
                  <a:lnTo>
                    <a:pt x="9445" y="8318"/>
                  </a:lnTo>
                  <a:lnTo>
                    <a:pt x="9092" y="6979"/>
                  </a:lnTo>
                  <a:lnTo>
                    <a:pt x="8881" y="6274"/>
                  </a:lnTo>
                  <a:lnTo>
                    <a:pt x="8599" y="5499"/>
                  </a:lnTo>
                  <a:lnTo>
                    <a:pt x="8247" y="4794"/>
                  </a:lnTo>
                  <a:lnTo>
                    <a:pt x="7894" y="4159"/>
                  </a:lnTo>
                  <a:lnTo>
                    <a:pt x="7401" y="3595"/>
                  </a:lnTo>
                  <a:lnTo>
                    <a:pt x="7119" y="3384"/>
                  </a:lnTo>
                  <a:lnTo>
                    <a:pt x="6837" y="3243"/>
                  </a:lnTo>
                  <a:lnTo>
                    <a:pt x="7119" y="2820"/>
                  </a:lnTo>
                  <a:lnTo>
                    <a:pt x="7330" y="2256"/>
                  </a:lnTo>
                  <a:lnTo>
                    <a:pt x="7542" y="1622"/>
                  </a:lnTo>
                  <a:lnTo>
                    <a:pt x="7612" y="988"/>
                  </a:lnTo>
                  <a:lnTo>
                    <a:pt x="7612" y="424"/>
                  </a:lnTo>
                  <a:lnTo>
                    <a:pt x="7612" y="212"/>
                  </a:lnTo>
                  <a:lnTo>
                    <a:pt x="7471" y="71"/>
                  </a:lnTo>
                  <a:lnTo>
                    <a:pt x="7330" y="1"/>
                  </a:lnTo>
                  <a:close/>
                </a:path>
              </a:pathLst>
            </a:custGeom>
            <a:solidFill>
              <a:srgbClr val="EDDC7A"/>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98" name="Shape 98"/>
            <p:cNvSpPr/>
            <p:nvPr/>
          </p:nvSpPr>
          <p:spPr>
            <a:xfrm>
              <a:off x="1750550" y="2135900"/>
              <a:ext cx="260825" cy="227350"/>
            </a:xfrm>
            <a:custGeom>
              <a:avLst/>
              <a:gdLst/>
              <a:ahLst/>
              <a:cxnLst/>
              <a:rect l="0" t="0" r="0" b="0"/>
              <a:pathLst>
                <a:path w="10433" h="9094" extrusionOk="0">
                  <a:moveTo>
                    <a:pt x="7049" y="1199"/>
                  </a:moveTo>
                  <a:lnTo>
                    <a:pt x="7472" y="1340"/>
                  </a:lnTo>
                  <a:lnTo>
                    <a:pt x="7895" y="1481"/>
                  </a:lnTo>
                  <a:lnTo>
                    <a:pt x="8247" y="1692"/>
                  </a:lnTo>
                  <a:lnTo>
                    <a:pt x="8529" y="2045"/>
                  </a:lnTo>
                  <a:lnTo>
                    <a:pt x="8670" y="2397"/>
                  </a:lnTo>
                  <a:lnTo>
                    <a:pt x="8811" y="2820"/>
                  </a:lnTo>
                  <a:lnTo>
                    <a:pt x="8600" y="2397"/>
                  </a:lnTo>
                  <a:lnTo>
                    <a:pt x="8318" y="2115"/>
                  </a:lnTo>
                  <a:lnTo>
                    <a:pt x="8106" y="1904"/>
                  </a:lnTo>
                  <a:lnTo>
                    <a:pt x="7895" y="1833"/>
                  </a:lnTo>
                  <a:lnTo>
                    <a:pt x="7684" y="1833"/>
                  </a:lnTo>
                  <a:lnTo>
                    <a:pt x="7402" y="1904"/>
                  </a:lnTo>
                  <a:lnTo>
                    <a:pt x="6908" y="1904"/>
                  </a:lnTo>
                  <a:lnTo>
                    <a:pt x="6767" y="1974"/>
                  </a:lnTo>
                  <a:lnTo>
                    <a:pt x="6062" y="2186"/>
                  </a:lnTo>
                  <a:lnTo>
                    <a:pt x="5287" y="2397"/>
                  </a:lnTo>
                  <a:lnTo>
                    <a:pt x="4794" y="2538"/>
                  </a:lnTo>
                  <a:lnTo>
                    <a:pt x="4512" y="2468"/>
                  </a:lnTo>
                  <a:lnTo>
                    <a:pt x="4441" y="2397"/>
                  </a:lnTo>
                  <a:lnTo>
                    <a:pt x="4441" y="2327"/>
                  </a:lnTo>
                  <a:lnTo>
                    <a:pt x="4653" y="2115"/>
                  </a:lnTo>
                  <a:lnTo>
                    <a:pt x="4935" y="1904"/>
                  </a:lnTo>
                  <a:lnTo>
                    <a:pt x="5640" y="1481"/>
                  </a:lnTo>
                  <a:lnTo>
                    <a:pt x="6203" y="1199"/>
                  </a:lnTo>
                  <a:close/>
                  <a:moveTo>
                    <a:pt x="6485" y="3525"/>
                  </a:moveTo>
                  <a:lnTo>
                    <a:pt x="6626" y="3666"/>
                  </a:lnTo>
                  <a:lnTo>
                    <a:pt x="6697" y="3877"/>
                  </a:lnTo>
                  <a:lnTo>
                    <a:pt x="6697" y="4018"/>
                  </a:lnTo>
                  <a:lnTo>
                    <a:pt x="6697" y="4159"/>
                  </a:lnTo>
                  <a:lnTo>
                    <a:pt x="6556" y="4582"/>
                  </a:lnTo>
                  <a:lnTo>
                    <a:pt x="6274" y="4864"/>
                  </a:lnTo>
                  <a:lnTo>
                    <a:pt x="5992" y="5146"/>
                  </a:lnTo>
                  <a:lnTo>
                    <a:pt x="5710" y="5357"/>
                  </a:lnTo>
                  <a:lnTo>
                    <a:pt x="5428" y="5428"/>
                  </a:lnTo>
                  <a:lnTo>
                    <a:pt x="5287" y="5357"/>
                  </a:lnTo>
                  <a:lnTo>
                    <a:pt x="5146" y="5287"/>
                  </a:lnTo>
                  <a:lnTo>
                    <a:pt x="5076" y="5005"/>
                  </a:lnTo>
                  <a:lnTo>
                    <a:pt x="5076" y="4723"/>
                  </a:lnTo>
                  <a:lnTo>
                    <a:pt x="5287" y="4512"/>
                  </a:lnTo>
                  <a:lnTo>
                    <a:pt x="5499" y="4300"/>
                  </a:lnTo>
                  <a:lnTo>
                    <a:pt x="5358" y="4512"/>
                  </a:lnTo>
                  <a:lnTo>
                    <a:pt x="5217" y="4794"/>
                  </a:lnTo>
                  <a:lnTo>
                    <a:pt x="5287" y="5005"/>
                  </a:lnTo>
                  <a:lnTo>
                    <a:pt x="5358" y="5217"/>
                  </a:lnTo>
                  <a:lnTo>
                    <a:pt x="5569" y="5217"/>
                  </a:lnTo>
                  <a:lnTo>
                    <a:pt x="5710" y="5076"/>
                  </a:lnTo>
                  <a:lnTo>
                    <a:pt x="6062" y="4512"/>
                  </a:lnTo>
                  <a:lnTo>
                    <a:pt x="6344" y="3948"/>
                  </a:lnTo>
                  <a:lnTo>
                    <a:pt x="6485" y="3525"/>
                  </a:lnTo>
                  <a:close/>
                  <a:moveTo>
                    <a:pt x="9164" y="5076"/>
                  </a:moveTo>
                  <a:lnTo>
                    <a:pt x="9093" y="5569"/>
                  </a:lnTo>
                  <a:lnTo>
                    <a:pt x="8952" y="5992"/>
                  </a:lnTo>
                  <a:lnTo>
                    <a:pt x="8741" y="6415"/>
                  </a:lnTo>
                  <a:lnTo>
                    <a:pt x="8459" y="6767"/>
                  </a:lnTo>
                  <a:lnTo>
                    <a:pt x="7965" y="7190"/>
                  </a:lnTo>
                  <a:lnTo>
                    <a:pt x="7402" y="7542"/>
                  </a:lnTo>
                  <a:lnTo>
                    <a:pt x="6838" y="7683"/>
                  </a:lnTo>
                  <a:lnTo>
                    <a:pt x="6485" y="7754"/>
                  </a:lnTo>
                  <a:lnTo>
                    <a:pt x="6203" y="7683"/>
                  </a:lnTo>
                  <a:lnTo>
                    <a:pt x="6838" y="6979"/>
                  </a:lnTo>
                  <a:lnTo>
                    <a:pt x="7543" y="6274"/>
                  </a:lnTo>
                  <a:lnTo>
                    <a:pt x="8388" y="5639"/>
                  </a:lnTo>
                  <a:lnTo>
                    <a:pt x="9164" y="5076"/>
                  </a:lnTo>
                  <a:close/>
                  <a:moveTo>
                    <a:pt x="4089" y="3031"/>
                  </a:moveTo>
                  <a:lnTo>
                    <a:pt x="4089" y="3313"/>
                  </a:lnTo>
                  <a:lnTo>
                    <a:pt x="4018" y="3595"/>
                  </a:lnTo>
                  <a:lnTo>
                    <a:pt x="3736" y="4230"/>
                  </a:lnTo>
                  <a:lnTo>
                    <a:pt x="3384" y="4935"/>
                  </a:lnTo>
                  <a:lnTo>
                    <a:pt x="2961" y="5710"/>
                  </a:lnTo>
                  <a:lnTo>
                    <a:pt x="2891" y="6062"/>
                  </a:lnTo>
                  <a:lnTo>
                    <a:pt x="2750" y="6415"/>
                  </a:lnTo>
                  <a:lnTo>
                    <a:pt x="2820" y="6697"/>
                  </a:lnTo>
                  <a:lnTo>
                    <a:pt x="2891" y="6979"/>
                  </a:lnTo>
                  <a:lnTo>
                    <a:pt x="3102" y="7190"/>
                  </a:lnTo>
                  <a:lnTo>
                    <a:pt x="3455" y="7331"/>
                  </a:lnTo>
                  <a:lnTo>
                    <a:pt x="3948" y="7402"/>
                  </a:lnTo>
                  <a:lnTo>
                    <a:pt x="4653" y="7472"/>
                  </a:lnTo>
                  <a:lnTo>
                    <a:pt x="3877" y="7895"/>
                  </a:lnTo>
                  <a:lnTo>
                    <a:pt x="3243" y="8036"/>
                  </a:lnTo>
                  <a:lnTo>
                    <a:pt x="2679" y="8106"/>
                  </a:lnTo>
                  <a:lnTo>
                    <a:pt x="2256" y="8036"/>
                  </a:lnTo>
                  <a:lnTo>
                    <a:pt x="1904" y="7824"/>
                  </a:lnTo>
                  <a:lnTo>
                    <a:pt x="1692" y="7542"/>
                  </a:lnTo>
                  <a:lnTo>
                    <a:pt x="1551" y="7190"/>
                  </a:lnTo>
                  <a:lnTo>
                    <a:pt x="1481" y="6767"/>
                  </a:lnTo>
                  <a:lnTo>
                    <a:pt x="1551" y="6344"/>
                  </a:lnTo>
                  <a:lnTo>
                    <a:pt x="1692" y="5851"/>
                  </a:lnTo>
                  <a:lnTo>
                    <a:pt x="1833" y="5357"/>
                  </a:lnTo>
                  <a:lnTo>
                    <a:pt x="2115" y="4864"/>
                  </a:lnTo>
                  <a:lnTo>
                    <a:pt x="2397" y="4441"/>
                  </a:lnTo>
                  <a:lnTo>
                    <a:pt x="2750" y="4018"/>
                  </a:lnTo>
                  <a:lnTo>
                    <a:pt x="3173" y="3595"/>
                  </a:lnTo>
                  <a:lnTo>
                    <a:pt x="3595" y="3313"/>
                  </a:lnTo>
                  <a:lnTo>
                    <a:pt x="4089" y="3031"/>
                  </a:lnTo>
                  <a:close/>
                  <a:moveTo>
                    <a:pt x="6697" y="1"/>
                  </a:moveTo>
                  <a:lnTo>
                    <a:pt x="6203" y="71"/>
                  </a:lnTo>
                  <a:lnTo>
                    <a:pt x="5780" y="142"/>
                  </a:lnTo>
                  <a:lnTo>
                    <a:pt x="5358" y="353"/>
                  </a:lnTo>
                  <a:lnTo>
                    <a:pt x="4935" y="635"/>
                  </a:lnTo>
                  <a:lnTo>
                    <a:pt x="4723" y="776"/>
                  </a:lnTo>
                  <a:lnTo>
                    <a:pt x="4582" y="987"/>
                  </a:lnTo>
                  <a:lnTo>
                    <a:pt x="4371" y="1410"/>
                  </a:lnTo>
                  <a:lnTo>
                    <a:pt x="4159" y="1833"/>
                  </a:lnTo>
                  <a:lnTo>
                    <a:pt x="4089" y="2045"/>
                  </a:lnTo>
                  <a:lnTo>
                    <a:pt x="3948" y="2186"/>
                  </a:lnTo>
                  <a:lnTo>
                    <a:pt x="3595" y="2468"/>
                  </a:lnTo>
                  <a:lnTo>
                    <a:pt x="3173" y="2679"/>
                  </a:lnTo>
                  <a:lnTo>
                    <a:pt x="2679" y="2820"/>
                  </a:lnTo>
                  <a:lnTo>
                    <a:pt x="2186" y="3172"/>
                  </a:lnTo>
                  <a:lnTo>
                    <a:pt x="1410" y="3807"/>
                  </a:lnTo>
                  <a:lnTo>
                    <a:pt x="988" y="4230"/>
                  </a:lnTo>
                  <a:lnTo>
                    <a:pt x="706" y="4582"/>
                  </a:lnTo>
                  <a:lnTo>
                    <a:pt x="424" y="5076"/>
                  </a:lnTo>
                  <a:lnTo>
                    <a:pt x="212" y="5498"/>
                  </a:lnTo>
                  <a:lnTo>
                    <a:pt x="71" y="5992"/>
                  </a:lnTo>
                  <a:lnTo>
                    <a:pt x="1" y="6556"/>
                  </a:lnTo>
                  <a:lnTo>
                    <a:pt x="71" y="7261"/>
                  </a:lnTo>
                  <a:lnTo>
                    <a:pt x="212" y="7754"/>
                  </a:lnTo>
                  <a:lnTo>
                    <a:pt x="424" y="8177"/>
                  </a:lnTo>
                  <a:lnTo>
                    <a:pt x="635" y="8529"/>
                  </a:lnTo>
                  <a:lnTo>
                    <a:pt x="917" y="8811"/>
                  </a:lnTo>
                  <a:lnTo>
                    <a:pt x="1270" y="8952"/>
                  </a:lnTo>
                  <a:lnTo>
                    <a:pt x="1692" y="9023"/>
                  </a:lnTo>
                  <a:lnTo>
                    <a:pt x="2045" y="9093"/>
                  </a:lnTo>
                  <a:lnTo>
                    <a:pt x="2961" y="9023"/>
                  </a:lnTo>
                  <a:lnTo>
                    <a:pt x="3877" y="8811"/>
                  </a:lnTo>
                  <a:lnTo>
                    <a:pt x="5640" y="8388"/>
                  </a:lnTo>
                  <a:lnTo>
                    <a:pt x="6485" y="8388"/>
                  </a:lnTo>
                  <a:lnTo>
                    <a:pt x="7261" y="8459"/>
                  </a:lnTo>
                  <a:lnTo>
                    <a:pt x="7613" y="8529"/>
                  </a:lnTo>
                  <a:lnTo>
                    <a:pt x="8036" y="8459"/>
                  </a:lnTo>
                  <a:lnTo>
                    <a:pt x="8529" y="8247"/>
                  </a:lnTo>
                  <a:lnTo>
                    <a:pt x="9023" y="7965"/>
                  </a:lnTo>
                  <a:lnTo>
                    <a:pt x="9446" y="7472"/>
                  </a:lnTo>
                  <a:lnTo>
                    <a:pt x="9798" y="6979"/>
                  </a:lnTo>
                  <a:lnTo>
                    <a:pt x="10150" y="6415"/>
                  </a:lnTo>
                  <a:lnTo>
                    <a:pt x="10362" y="5851"/>
                  </a:lnTo>
                  <a:lnTo>
                    <a:pt x="10432" y="5217"/>
                  </a:lnTo>
                  <a:lnTo>
                    <a:pt x="10432" y="4582"/>
                  </a:lnTo>
                  <a:lnTo>
                    <a:pt x="10362" y="4018"/>
                  </a:lnTo>
                  <a:lnTo>
                    <a:pt x="10080" y="3384"/>
                  </a:lnTo>
                  <a:lnTo>
                    <a:pt x="10150" y="2891"/>
                  </a:lnTo>
                  <a:lnTo>
                    <a:pt x="10080" y="2468"/>
                  </a:lnTo>
                  <a:lnTo>
                    <a:pt x="10009" y="1974"/>
                  </a:lnTo>
                  <a:lnTo>
                    <a:pt x="9798" y="1622"/>
                  </a:lnTo>
                  <a:lnTo>
                    <a:pt x="9516" y="1199"/>
                  </a:lnTo>
                  <a:lnTo>
                    <a:pt x="9234" y="917"/>
                  </a:lnTo>
                  <a:lnTo>
                    <a:pt x="8882" y="635"/>
                  </a:lnTo>
                  <a:lnTo>
                    <a:pt x="8459" y="424"/>
                  </a:lnTo>
                  <a:lnTo>
                    <a:pt x="8036" y="212"/>
                  </a:lnTo>
                  <a:lnTo>
                    <a:pt x="7613" y="71"/>
                  </a:lnTo>
                  <a:lnTo>
                    <a:pt x="7120" y="1"/>
                  </a:lnTo>
                  <a:close/>
                </a:path>
              </a:pathLst>
            </a:custGeom>
            <a:solidFill>
              <a:srgbClr val="F9CB9C"/>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99" name="Shape 99"/>
            <p:cNvSpPr/>
            <p:nvPr/>
          </p:nvSpPr>
          <p:spPr>
            <a:xfrm>
              <a:off x="1133825" y="238125"/>
              <a:ext cx="246725" cy="246700"/>
            </a:xfrm>
            <a:custGeom>
              <a:avLst/>
              <a:gdLst/>
              <a:ahLst/>
              <a:cxnLst/>
              <a:rect l="0" t="0" r="0" b="0"/>
              <a:pathLst>
                <a:path w="9869" h="9868" extrusionOk="0">
                  <a:moveTo>
                    <a:pt x="4652" y="564"/>
                  </a:moveTo>
                  <a:lnTo>
                    <a:pt x="4934" y="634"/>
                  </a:lnTo>
                  <a:lnTo>
                    <a:pt x="5216" y="775"/>
                  </a:lnTo>
                  <a:lnTo>
                    <a:pt x="5428" y="987"/>
                  </a:lnTo>
                  <a:lnTo>
                    <a:pt x="5569" y="1198"/>
                  </a:lnTo>
                  <a:lnTo>
                    <a:pt x="5639" y="1480"/>
                  </a:lnTo>
                  <a:lnTo>
                    <a:pt x="5639" y="1762"/>
                  </a:lnTo>
                  <a:lnTo>
                    <a:pt x="5639" y="2044"/>
                  </a:lnTo>
                  <a:lnTo>
                    <a:pt x="5428" y="2608"/>
                  </a:lnTo>
                  <a:lnTo>
                    <a:pt x="4934" y="3736"/>
                  </a:lnTo>
                  <a:lnTo>
                    <a:pt x="4793" y="4229"/>
                  </a:lnTo>
                  <a:lnTo>
                    <a:pt x="4723" y="4370"/>
                  </a:lnTo>
                  <a:lnTo>
                    <a:pt x="4793" y="4511"/>
                  </a:lnTo>
                  <a:lnTo>
                    <a:pt x="3807" y="3877"/>
                  </a:lnTo>
                  <a:lnTo>
                    <a:pt x="2961" y="3172"/>
                  </a:lnTo>
                  <a:lnTo>
                    <a:pt x="2749" y="2960"/>
                  </a:lnTo>
                  <a:lnTo>
                    <a:pt x="2608" y="2749"/>
                  </a:lnTo>
                  <a:lnTo>
                    <a:pt x="2538" y="2467"/>
                  </a:lnTo>
                  <a:lnTo>
                    <a:pt x="2538" y="2255"/>
                  </a:lnTo>
                  <a:lnTo>
                    <a:pt x="2608" y="1974"/>
                  </a:lnTo>
                  <a:lnTo>
                    <a:pt x="2679" y="1762"/>
                  </a:lnTo>
                  <a:lnTo>
                    <a:pt x="2961" y="1339"/>
                  </a:lnTo>
                  <a:lnTo>
                    <a:pt x="3384" y="916"/>
                  </a:lnTo>
                  <a:lnTo>
                    <a:pt x="3877" y="705"/>
                  </a:lnTo>
                  <a:lnTo>
                    <a:pt x="4371" y="564"/>
                  </a:lnTo>
                  <a:close/>
                  <a:moveTo>
                    <a:pt x="8106" y="2749"/>
                  </a:moveTo>
                  <a:lnTo>
                    <a:pt x="8318" y="2819"/>
                  </a:lnTo>
                  <a:lnTo>
                    <a:pt x="8529" y="2890"/>
                  </a:lnTo>
                  <a:lnTo>
                    <a:pt x="8670" y="2960"/>
                  </a:lnTo>
                  <a:lnTo>
                    <a:pt x="8811" y="3172"/>
                  </a:lnTo>
                  <a:lnTo>
                    <a:pt x="8952" y="3454"/>
                  </a:lnTo>
                  <a:lnTo>
                    <a:pt x="9022" y="3806"/>
                  </a:lnTo>
                  <a:lnTo>
                    <a:pt x="9093" y="4300"/>
                  </a:lnTo>
                  <a:lnTo>
                    <a:pt x="9022" y="4652"/>
                  </a:lnTo>
                  <a:lnTo>
                    <a:pt x="8882" y="5004"/>
                  </a:lnTo>
                  <a:lnTo>
                    <a:pt x="8741" y="5216"/>
                  </a:lnTo>
                  <a:lnTo>
                    <a:pt x="8459" y="5357"/>
                  </a:lnTo>
                  <a:lnTo>
                    <a:pt x="8177" y="5498"/>
                  </a:lnTo>
                  <a:lnTo>
                    <a:pt x="7190" y="5498"/>
                  </a:lnTo>
                  <a:lnTo>
                    <a:pt x="6837" y="5357"/>
                  </a:lnTo>
                  <a:lnTo>
                    <a:pt x="6556" y="5286"/>
                  </a:lnTo>
                  <a:lnTo>
                    <a:pt x="6274" y="5075"/>
                  </a:lnTo>
                  <a:lnTo>
                    <a:pt x="6133" y="4863"/>
                  </a:lnTo>
                  <a:lnTo>
                    <a:pt x="5992" y="4652"/>
                  </a:lnTo>
                  <a:lnTo>
                    <a:pt x="5921" y="4441"/>
                  </a:lnTo>
                  <a:lnTo>
                    <a:pt x="5992" y="4159"/>
                  </a:lnTo>
                  <a:lnTo>
                    <a:pt x="6767" y="3454"/>
                  </a:lnTo>
                  <a:lnTo>
                    <a:pt x="7260" y="3101"/>
                  </a:lnTo>
                  <a:lnTo>
                    <a:pt x="7683" y="2890"/>
                  </a:lnTo>
                  <a:lnTo>
                    <a:pt x="8106" y="2749"/>
                  </a:lnTo>
                  <a:close/>
                  <a:moveTo>
                    <a:pt x="3384" y="5357"/>
                  </a:moveTo>
                  <a:lnTo>
                    <a:pt x="4300" y="5427"/>
                  </a:lnTo>
                  <a:lnTo>
                    <a:pt x="4089" y="6273"/>
                  </a:lnTo>
                  <a:lnTo>
                    <a:pt x="3948" y="6837"/>
                  </a:lnTo>
                  <a:lnTo>
                    <a:pt x="3736" y="7401"/>
                  </a:lnTo>
                  <a:lnTo>
                    <a:pt x="3454" y="7965"/>
                  </a:lnTo>
                  <a:lnTo>
                    <a:pt x="3102" y="8388"/>
                  </a:lnTo>
                  <a:lnTo>
                    <a:pt x="2961" y="8599"/>
                  </a:lnTo>
                  <a:lnTo>
                    <a:pt x="2749" y="8740"/>
                  </a:lnTo>
                  <a:lnTo>
                    <a:pt x="2538" y="8811"/>
                  </a:lnTo>
                  <a:lnTo>
                    <a:pt x="2327" y="8811"/>
                  </a:lnTo>
                  <a:lnTo>
                    <a:pt x="1904" y="8740"/>
                  </a:lnTo>
                  <a:lnTo>
                    <a:pt x="1551" y="8599"/>
                  </a:lnTo>
                  <a:lnTo>
                    <a:pt x="1340" y="8317"/>
                  </a:lnTo>
                  <a:lnTo>
                    <a:pt x="1128" y="8035"/>
                  </a:lnTo>
                  <a:lnTo>
                    <a:pt x="1058" y="7683"/>
                  </a:lnTo>
                  <a:lnTo>
                    <a:pt x="987" y="7260"/>
                  </a:lnTo>
                  <a:lnTo>
                    <a:pt x="987" y="6907"/>
                  </a:lnTo>
                  <a:lnTo>
                    <a:pt x="1058" y="6485"/>
                  </a:lnTo>
                  <a:lnTo>
                    <a:pt x="1128" y="6203"/>
                  </a:lnTo>
                  <a:lnTo>
                    <a:pt x="1269" y="6062"/>
                  </a:lnTo>
                  <a:lnTo>
                    <a:pt x="1410" y="5850"/>
                  </a:lnTo>
                  <a:lnTo>
                    <a:pt x="1551" y="5709"/>
                  </a:lnTo>
                  <a:lnTo>
                    <a:pt x="1974" y="5498"/>
                  </a:lnTo>
                  <a:lnTo>
                    <a:pt x="2397" y="5427"/>
                  </a:lnTo>
                  <a:lnTo>
                    <a:pt x="2890" y="5357"/>
                  </a:lnTo>
                  <a:close/>
                  <a:moveTo>
                    <a:pt x="5992" y="5780"/>
                  </a:moveTo>
                  <a:lnTo>
                    <a:pt x="6203" y="5850"/>
                  </a:lnTo>
                  <a:lnTo>
                    <a:pt x="6485" y="5991"/>
                  </a:lnTo>
                  <a:lnTo>
                    <a:pt x="7331" y="6414"/>
                  </a:lnTo>
                  <a:lnTo>
                    <a:pt x="8036" y="6907"/>
                  </a:lnTo>
                  <a:lnTo>
                    <a:pt x="8318" y="7119"/>
                  </a:lnTo>
                  <a:lnTo>
                    <a:pt x="8388" y="7330"/>
                  </a:lnTo>
                  <a:lnTo>
                    <a:pt x="8388" y="7471"/>
                  </a:lnTo>
                  <a:lnTo>
                    <a:pt x="8318" y="7683"/>
                  </a:lnTo>
                  <a:lnTo>
                    <a:pt x="8106" y="7965"/>
                  </a:lnTo>
                  <a:lnTo>
                    <a:pt x="7895" y="8176"/>
                  </a:lnTo>
                  <a:lnTo>
                    <a:pt x="7260" y="8599"/>
                  </a:lnTo>
                  <a:lnTo>
                    <a:pt x="6908" y="8740"/>
                  </a:lnTo>
                  <a:lnTo>
                    <a:pt x="6556" y="8881"/>
                  </a:lnTo>
                  <a:lnTo>
                    <a:pt x="6203" y="8952"/>
                  </a:lnTo>
                  <a:lnTo>
                    <a:pt x="5498" y="8952"/>
                  </a:lnTo>
                  <a:lnTo>
                    <a:pt x="5216" y="8811"/>
                  </a:lnTo>
                  <a:lnTo>
                    <a:pt x="5005" y="8529"/>
                  </a:lnTo>
                  <a:lnTo>
                    <a:pt x="4864" y="8247"/>
                  </a:lnTo>
                  <a:lnTo>
                    <a:pt x="4793" y="7753"/>
                  </a:lnTo>
                  <a:lnTo>
                    <a:pt x="4723" y="7189"/>
                  </a:lnTo>
                  <a:lnTo>
                    <a:pt x="4864" y="6696"/>
                  </a:lnTo>
                  <a:lnTo>
                    <a:pt x="4934" y="6344"/>
                  </a:lnTo>
                  <a:lnTo>
                    <a:pt x="5005" y="5991"/>
                  </a:lnTo>
                  <a:lnTo>
                    <a:pt x="5075" y="5850"/>
                  </a:lnTo>
                  <a:lnTo>
                    <a:pt x="5287" y="5780"/>
                  </a:lnTo>
                  <a:close/>
                  <a:moveTo>
                    <a:pt x="4723" y="0"/>
                  </a:moveTo>
                  <a:lnTo>
                    <a:pt x="4089" y="70"/>
                  </a:lnTo>
                  <a:lnTo>
                    <a:pt x="3384" y="352"/>
                  </a:lnTo>
                  <a:lnTo>
                    <a:pt x="2820" y="705"/>
                  </a:lnTo>
                  <a:lnTo>
                    <a:pt x="2256" y="1198"/>
                  </a:lnTo>
                  <a:lnTo>
                    <a:pt x="1904" y="1762"/>
                  </a:lnTo>
                  <a:lnTo>
                    <a:pt x="1763" y="2044"/>
                  </a:lnTo>
                  <a:lnTo>
                    <a:pt x="1622" y="2326"/>
                  </a:lnTo>
                  <a:lnTo>
                    <a:pt x="1622" y="2678"/>
                  </a:lnTo>
                  <a:lnTo>
                    <a:pt x="1622" y="2960"/>
                  </a:lnTo>
                  <a:lnTo>
                    <a:pt x="1763" y="3242"/>
                  </a:lnTo>
                  <a:lnTo>
                    <a:pt x="1904" y="3524"/>
                  </a:lnTo>
                  <a:lnTo>
                    <a:pt x="2115" y="3806"/>
                  </a:lnTo>
                  <a:lnTo>
                    <a:pt x="2467" y="4088"/>
                  </a:lnTo>
                  <a:lnTo>
                    <a:pt x="2890" y="4300"/>
                  </a:lnTo>
                  <a:lnTo>
                    <a:pt x="3384" y="4511"/>
                  </a:lnTo>
                  <a:lnTo>
                    <a:pt x="4018" y="4722"/>
                  </a:lnTo>
                  <a:lnTo>
                    <a:pt x="4723" y="4863"/>
                  </a:lnTo>
                  <a:lnTo>
                    <a:pt x="4582" y="5004"/>
                  </a:lnTo>
                  <a:lnTo>
                    <a:pt x="4371" y="5075"/>
                  </a:lnTo>
                  <a:lnTo>
                    <a:pt x="3877" y="5075"/>
                  </a:lnTo>
                  <a:lnTo>
                    <a:pt x="2538" y="4863"/>
                  </a:lnTo>
                  <a:lnTo>
                    <a:pt x="1833" y="4793"/>
                  </a:lnTo>
                  <a:lnTo>
                    <a:pt x="1481" y="4863"/>
                  </a:lnTo>
                  <a:lnTo>
                    <a:pt x="1128" y="5004"/>
                  </a:lnTo>
                  <a:lnTo>
                    <a:pt x="846" y="5145"/>
                  </a:lnTo>
                  <a:lnTo>
                    <a:pt x="564" y="5427"/>
                  </a:lnTo>
                  <a:lnTo>
                    <a:pt x="283" y="5780"/>
                  </a:lnTo>
                  <a:lnTo>
                    <a:pt x="142" y="6273"/>
                  </a:lnTo>
                  <a:lnTo>
                    <a:pt x="71" y="6626"/>
                  </a:lnTo>
                  <a:lnTo>
                    <a:pt x="1" y="7048"/>
                  </a:lnTo>
                  <a:lnTo>
                    <a:pt x="71" y="7401"/>
                  </a:lnTo>
                  <a:lnTo>
                    <a:pt x="142" y="7753"/>
                  </a:lnTo>
                  <a:lnTo>
                    <a:pt x="212" y="8176"/>
                  </a:lnTo>
                  <a:lnTo>
                    <a:pt x="423" y="8529"/>
                  </a:lnTo>
                  <a:lnTo>
                    <a:pt x="564" y="8811"/>
                  </a:lnTo>
                  <a:lnTo>
                    <a:pt x="846" y="9163"/>
                  </a:lnTo>
                  <a:lnTo>
                    <a:pt x="1058" y="9374"/>
                  </a:lnTo>
                  <a:lnTo>
                    <a:pt x="1340" y="9586"/>
                  </a:lnTo>
                  <a:lnTo>
                    <a:pt x="1692" y="9727"/>
                  </a:lnTo>
                  <a:lnTo>
                    <a:pt x="1974" y="9868"/>
                  </a:lnTo>
                  <a:lnTo>
                    <a:pt x="2327" y="9868"/>
                  </a:lnTo>
                  <a:lnTo>
                    <a:pt x="2679" y="9797"/>
                  </a:lnTo>
                  <a:lnTo>
                    <a:pt x="3102" y="9656"/>
                  </a:lnTo>
                  <a:lnTo>
                    <a:pt x="3454" y="9374"/>
                  </a:lnTo>
                  <a:lnTo>
                    <a:pt x="4089" y="8670"/>
                  </a:lnTo>
                  <a:lnTo>
                    <a:pt x="4089" y="8952"/>
                  </a:lnTo>
                  <a:lnTo>
                    <a:pt x="4159" y="9163"/>
                  </a:lnTo>
                  <a:lnTo>
                    <a:pt x="4300" y="9304"/>
                  </a:lnTo>
                  <a:lnTo>
                    <a:pt x="4371" y="9445"/>
                  </a:lnTo>
                  <a:lnTo>
                    <a:pt x="4793" y="9656"/>
                  </a:lnTo>
                  <a:lnTo>
                    <a:pt x="5216" y="9797"/>
                  </a:lnTo>
                  <a:lnTo>
                    <a:pt x="5780" y="9797"/>
                  </a:lnTo>
                  <a:lnTo>
                    <a:pt x="6344" y="9656"/>
                  </a:lnTo>
                  <a:lnTo>
                    <a:pt x="6908" y="9515"/>
                  </a:lnTo>
                  <a:lnTo>
                    <a:pt x="7472" y="9304"/>
                  </a:lnTo>
                  <a:lnTo>
                    <a:pt x="8036" y="9022"/>
                  </a:lnTo>
                  <a:lnTo>
                    <a:pt x="8529" y="8670"/>
                  </a:lnTo>
                  <a:lnTo>
                    <a:pt x="8882" y="8317"/>
                  </a:lnTo>
                  <a:lnTo>
                    <a:pt x="9163" y="7894"/>
                  </a:lnTo>
                  <a:lnTo>
                    <a:pt x="9304" y="7542"/>
                  </a:lnTo>
                  <a:lnTo>
                    <a:pt x="9304" y="7330"/>
                  </a:lnTo>
                  <a:lnTo>
                    <a:pt x="9234" y="7119"/>
                  </a:lnTo>
                  <a:lnTo>
                    <a:pt x="9163" y="6907"/>
                  </a:lnTo>
                  <a:lnTo>
                    <a:pt x="9022" y="6696"/>
                  </a:lnTo>
                  <a:lnTo>
                    <a:pt x="8811" y="6485"/>
                  </a:lnTo>
                  <a:lnTo>
                    <a:pt x="8529" y="6344"/>
                  </a:lnTo>
                  <a:lnTo>
                    <a:pt x="9022" y="6132"/>
                  </a:lnTo>
                  <a:lnTo>
                    <a:pt x="9375" y="5780"/>
                  </a:lnTo>
                  <a:lnTo>
                    <a:pt x="9586" y="5427"/>
                  </a:lnTo>
                  <a:lnTo>
                    <a:pt x="9798" y="5004"/>
                  </a:lnTo>
                  <a:lnTo>
                    <a:pt x="9868" y="4511"/>
                  </a:lnTo>
                  <a:lnTo>
                    <a:pt x="9868" y="4018"/>
                  </a:lnTo>
                  <a:lnTo>
                    <a:pt x="9727" y="3595"/>
                  </a:lnTo>
                  <a:lnTo>
                    <a:pt x="9586" y="3101"/>
                  </a:lnTo>
                  <a:lnTo>
                    <a:pt x="9375" y="2678"/>
                  </a:lnTo>
                  <a:lnTo>
                    <a:pt x="9093" y="2396"/>
                  </a:lnTo>
                  <a:lnTo>
                    <a:pt x="8741" y="2115"/>
                  </a:lnTo>
                  <a:lnTo>
                    <a:pt x="8318" y="1974"/>
                  </a:lnTo>
                  <a:lnTo>
                    <a:pt x="7895" y="1903"/>
                  </a:lnTo>
                  <a:lnTo>
                    <a:pt x="7401" y="2044"/>
                  </a:lnTo>
                  <a:lnTo>
                    <a:pt x="6908" y="2255"/>
                  </a:lnTo>
                  <a:lnTo>
                    <a:pt x="6344" y="2749"/>
                  </a:lnTo>
                  <a:lnTo>
                    <a:pt x="6415" y="2115"/>
                  </a:lnTo>
                  <a:lnTo>
                    <a:pt x="6415" y="1621"/>
                  </a:lnTo>
                  <a:lnTo>
                    <a:pt x="6344" y="1198"/>
                  </a:lnTo>
                  <a:lnTo>
                    <a:pt x="6203" y="846"/>
                  </a:lnTo>
                  <a:lnTo>
                    <a:pt x="6062" y="564"/>
                  </a:lnTo>
                  <a:lnTo>
                    <a:pt x="5851" y="352"/>
                  </a:lnTo>
                  <a:lnTo>
                    <a:pt x="5569" y="141"/>
                  </a:lnTo>
                  <a:lnTo>
                    <a:pt x="5357" y="70"/>
                  </a:lnTo>
                  <a:lnTo>
                    <a:pt x="5005" y="0"/>
                  </a:lnTo>
                  <a:close/>
                </a:path>
              </a:pathLst>
            </a:custGeom>
            <a:solidFill>
              <a:srgbClr val="F7B228"/>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100" name="Shape 100"/>
            <p:cNvGrpSpPr/>
            <p:nvPr/>
          </p:nvGrpSpPr>
          <p:grpSpPr>
            <a:xfrm>
              <a:off x="1863325" y="2900650"/>
              <a:ext cx="206200" cy="244975"/>
              <a:chOff x="4157100" y="2900650"/>
              <a:chExt cx="206200" cy="244975"/>
            </a:xfrm>
          </p:grpSpPr>
          <p:sp>
            <p:nvSpPr>
              <p:cNvPr id="101" name="Shape 101"/>
              <p:cNvSpPr/>
              <p:nvPr/>
            </p:nvSpPr>
            <p:spPr>
              <a:xfrm>
                <a:off x="4157100" y="3031050"/>
                <a:ext cx="51125" cy="114575"/>
              </a:xfrm>
              <a:custGeom>
                <a:avLst/>
                <a:gdLst/>
                <a:ahLst/>
                <a:cxnLst/>
                <a:rect l="0" t="0" r="0" b="0"/>
                <a:pathLst>
                  <a:path w="2045" h="4583" extrusionOk="0">
                    <a:moveTo>
                      <a:pt x="776" y="1622"/>
                    </a:moveTo>
                    <a:lnTo>
                      <a:pt x="917" y="2045"/>
                    </a:lnTo>
                    <a:lnTo>
                      <a:pt x="988" y="2538"/>
                    </a:lnTo>
                    <a:lnTo>
                      <a:pt x="988" y="2961"/>
                    </a:lnTo>
                    <a:lnTo>
                      <a:pt x="988" y="3454"/>
                    </a:lnTo>
                    <a:lnTo>
                      <a:pt x="776" y="3032"/>
                    </a:lnTo>
                    <a:lnTo>
                      <a:pt x="706" y="2609"/>
                    </a:lnTo>
                    <a:lnTo>
                      <a:pt x="706" y="2115"/>
                    </a:lnTo>
                    <a:lnTo>
                      <a:pt x="776" y="1622"/>
                    </a:lnTo>
                    <a:close/>
                    <a:moveTo>
                      <a:pt x="706" y="1"/>
                    </a:moveTo>
                    <a:lnTo>
                      <a:pt x="565" y="71"/>
                    </a:lnTo>
                    <a:lnTo>
                      <a:pt x="353" y="424"/>
                    </a:lnTo>
                    <a:lnTo>
                      <a:pt x="212" y="917"/>
                    </a:lnTo>
                    <a:lnTo>
                      <a:pt x="71" y="1481"/>
                    </a:lnTo>
                    <a:lnTo>
                      <a:pt x="1" y="2679"/>
                    </a:lnTo>
                    <a:lnTo>
                      <a:pt x="1" y="3102"/>
                    </a:lnTo>
                    <a:lnTo>
                      <a:pt x="71" y="3384"/>
                    </a:lnTo>
                    <a:lnTo>
                      <a:pt x="142" y="3595"/>
                    </a:lnTo>
                    <a:lnTo>
                      <a:pt x="424" y="3877"/>
                    </a:lnTo>
                    <a:lnTo>
                      <a:pt x="706" y="4159"/>
                    </a:lnTo>
                    <a:lnTo>
                      <a:pt x="988" y="4371"/>
                    </a:lnTo>
                    <a:lnTo>
                      <a:pt x="1340" y="4512"/>
                    </a:lnTo>
                    <a:lnTo>
                      <a:pt x="1622" y="4582"/>
                    </a:lnTo>
                    <a:lnTo>
                      <a:pt x="1763" y="4512"/>
                    </a:lnTo>
                    <a:lnTo>
                      <a:pt x="1833" y="4441"/>
                    </a:lnTo>
                    <a:lnTo>
                      <a:pt x="1974" y="4300"/>
                    </a:lnTo>
                    <a:lnTo>
                      <a:pt x="1974" y="4159"/>
                    </a:lnTo>
                    <a:lnTo>
                      <a:pt x="2045" y="3736"/>
                    </a:lnTo>
                    <a:lnTo>
                      <a:pt x="2045" y="3173"/>
                    </a:lnTo>
                    <a:lnTo>
                      <a:pt x="1974" y="2538"/>
                    </a:lnTo>
                    <a:lnTo>
                      <a:pt x="1833" y="1833"/>
                    </a:lnTo>
                    <a:lnTo>
                      <a:pt x="1622" y="1199"/>
                    </a:lnTo>
                    <a:lnTo>
                      <a:pt x="1410" y="635"/>
                    </a:lnTo>
                    <a:lnTo>
                      <a:pt x="1129" y="212"/>
                    </a:lnTo>
                    <a:lnTo>
                      <a:pt x="988" y="71"/>
                    </a:lnTo>
                    <a:lnTo>
                      <a:pt x="847" y="1"/>
                    </a:lnTo>
                    <a:close/>
                  </a:path>
                </a:pathLst>
              </a:custGeom>
              <a:solidFill>
                <a:srgbClr val="D0E0E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02" name="Shape 102"/>
              <p:cNvSpPr/>
              <p:nvPr/>
            </p:nvSpPr>
            <p:spPr>
              <a:xfrm>
                <a:off x="4169450" y="2900650"/>
                <a:ext cx="88125" cy="104000"/>
              </a:xfrm>
              <a:custGeom>
                <a:avLst/>
                <a:gdLst/>
                <a:ahLst/>
                <a:cxnLst/>
                <a:rect l="0" t="0" r="0" b="0"/>
                <a:pathLst>
                  <a:path w="3525" h="4160" extrusionOk="0">
                    <a:moveTo>
                      <a:pt x="3031" y="1"/>
                    </a:moveTo>
                    <a:lnTo>
                      <a:pt x="2960" y="142"/>
                    </a:lnTo>
                    <a:lnTo>
                      <a:pt x="2749" y="494"/>
                    </a:lnTo>
                    <a:lnTo>
                      <a:pt x="2326" y="1692"/>
                    </a:lnTo>
                    <a:lnTo>
                      <a:pt x="2044" y="2327"/>
                    </a:lnTo>
                    <a:lnTo>
                      <a:pt x="1692" y="2891"/>
                    </a:lnTo>
                    <a:lnTo>
                      <a:pt x="1339" y="3314"/>
                    </a:lnTo>
                    <a:lnTo>
                      <a:pt x="1128" y="3455"/>
                    </a:lnTo>
                    <a:lnTo>
                      <a:pt x="846" y="3596"/>
                    </a:lnTo>
                    <a:lnTo>
                      <a:pt x="1128" y="2679"/>
                    </a:lnTo>
                    <a:lnTo>
                      <a:pt x="1410" y="1974"/>
                    </a:lnTo>
                    <a:lnTo>
                      <a:pt x="1903" y="1270"/>
                    </a:lnTo>
                    <a:lnTo>
                      <a:pt x="2538" y="565"/>
                    </a:lnTo>
                    <a:lnTo>
                      <a:pt x="2538" y="494"/>
                    </a:lnTo>
                    <a:lnTo>
                      <a:pt x="2467" y="565"/>
                    </a:lnTo>
                    <a:lnTo>
                      <a:pt x="1833" y="847"/>
                    </a:lnTo>
                    <a:lnTo>
                      <a:pt x="1128" y="1270"/>
                    </a:lnTo>
                    <a:lnTo>
                      <a:pt x="846" y="1481"/>
                    </a:lnTo>
                    <a:lnTo>
                      <a:pt x="705" y="1692"/>
                    </a:lnTo>
                    <a:lnTo>
                      <a:pt x="353" y="2256"/>
                    </a:lnTo>
                    <a:lnTo>
                      <a:pt x="71" y="2891"/>
                    </a:lnTo>
                    <a:lnTo>
                      <a:pt x="0" y="3243"/>
                    </a:lnTo>
                    <a:lnTo>
                      <a:pt x="0" y="3596"/>
                    </a:lnTo>
                    <a:lnTo>
                      <a:pt x="141" y="3878"/>
                    </a:lnTo>
                    <a:lnTo>
                      <a:pt x="353" y="4089"/>
                    </a:lnTo>
                    <a:lnTo>
                      <a:pt x="635" y="4159"/>
                    </a:lnTo>
                    <a:lnTo>
                      <a:pt x="916" y="4159"/>
                    </a:lnTo>
                    <a:lnTo>
                      <a:pt x="1269" y="4018"/>
                    </a:lnTo>
                    <a:lnTo>
                      <a:pt x="1551" y="3878"/>
                    </a:lnTo>
                    <a:lnTo>
                      <a:pt x="1903" y="3596"/>
                    </a:lnTo>
                    <a:lnTo>
                      <a:pt x="2185" y="3243"/>
                    </a:lnTo>
                    <a:lnTo>
                      <a:pt x="2820" y="2468"/>
                    </a:lnTo>
                    <a:lnTo>
                      <a:pt x="3242" y="1622"/>
                    </a:lnTo>
                    <a:lnTo>
                      <a:pt x="3383" y="1199"/>
                    </a:lnTo>
                    <a:lnTo>
                      <a:pt x="3454" y="847"/>
                    </a:lnTo>
                    <a:lnTo>
                      <a:pt x="3524" y="494"/>
                    </a:lnTo>
                    <a:lnTo>
                      <a:pt x="3454" y="283"/>
                    </a:lnTo>
                    <a:lnTo>
                      <a:pt x="3313" y="71"/>
                    </a:lnTo>
                    <a:lnTo>
                      <a:pt x="3101" y="1"/>
                    </a:lnTo>
                    <a:close/>
                  </a:path>
                </a:pathLst>
              </a:custGeom>
              <a:solidFill>
                <a:srgbClr val="D0E0E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03" name="Shape 103"/>
              <p:cNvSpPr/>
              <p:nvPr/>
            </p:nvSpPr>
            <p:spPr>
              <a:xfrm>
                <a:off x="4217025" y="3024000"/>
                <a:ext cx="146275" cy="104000"/>
              </a:xfrm>
              <a:custGeom>
                <a:avLst/>
                <a:gdLst/>
                <a:ahLst/>
                <a:cxnLst/>
                <a:rect l="0" t="0" r="0" b="0"/>
                <a:pathLst>
                  <a:path w="5851" h="4160" extrusionOk="0">
                    <a:moveTo>
                      <a:pt x="987" y="1"/>
                    </a:moveTo>
                    <a:lnTo>
                      <a:pt x="635" y="71"/>
                    </a:lnTo>
                    <a:lnTo>
                      <a:pt x="494" y="142"/>
                    </a:lnTo>
                    <a:lnTo>
                      <a:pt x="705" y="142"/>
                    </a:lnTo>
                    <a:lnTo>
                      <a:pt x="917" y="212"/>
                    </a:lnTo>
                    <a:lnTo>
                      <a:pt x="1198" y="283"/>
                    </a:lnTo>
                    <a:lnTo>
                      <a:pt x="1833" y="635"/>
                    </a:lnTo>
                    <a:lnTo>
                      <a:pt x="2467" y="1129"/>
                    </a:lnTo>
                    <a:lnTo>
                      <a:pt x="3665" y="2186"/>
                    </a:lnTo>
                    <a:lnTo>
                      <a:pt x="4441" y="2961"/>
                    </a:lnTo>
                    <a:lnTo>
                      <a:pt x="3947" y="2961"/>
                    </a:lnTo>
                    <a:lnTo>
                      <a:pt x="3242" y="2820"/>
                    </a:lnTo>
                    <a:lnTo>
                      <a:pt x="2467" y="2609"/>
                    </a:lnTo>
                    <a:lnTo>
                      <a:pt x="1692" y="2327"/>
                    </a:lnTo>
                    <a:lnTo>
                      <a:pt x="987" y="1904"/>
                    </a:lnTo>
                    <a:lnTo>
                      <a:pt x="423" y="1481"/>
                    </a:lnTo>
                    <a:lnTo>
                      <a:pt x="212" y="1269"/>
                    </a:lnTo>
                    <a:lnTo>
                      <a:pt x="71" y="988"/>
                    </a:lnTo>
                    <a:lnTo>
                      <a:pt x="0" y="706"/>
                    </a:lnTo>
                    <a:lnTo>
                      <a:pt x="0" y="988"/>
                    </a:lnTo>
                    <a:lnTo>
                      <a:pt x="71" y="1481"/>
                    </a:lnTo>
                    <a:lnTo>
                      <a:pt x="282" y="1974"/>
                    </a:lnTo>
                    <a:lnTo>
                      <a:pt x="635" y="2468"/>
                    </a:lnTo>
                    <a:lnTo>
                      <a:pt x="1057" y="2891"/>
                    </a:lnTo>
                    <a:lnTo>
                      <a:pt x="1480" y="3243"/>
                    </a:lnTo>
                    <a:lnTo>
                      <a:pt x="2044" y="3525"/>
                    </a:lnTo>
                    <a:lnTo>
                      <a:pt x="2538" y="3807"/>
                    </a:lnTo>
                    <a:lnTo>
                      <a:pt x="3101" y="4018"/>
                    </a:lnTo>
                    <a:lnTo>
                      <a:pt x="3665" y="4089"/>
                    </a:lnTo>
                    <a:lnTo>
                      <a:pt x="4229" y="4159"/>
                    </a:lnTo>
                    <a:lnTo>
                      <a:pt x="4723" y="4159"/>
                    </a:lnTo>
                    <a:lnTo>
                      <a:pt x="5146" y="4018"/>
                    </a:lnTo>
                    <a:lnTo>
                      <a:pt x="5498" y="3807"/>
                    </a:lnTo>
                    <a:lnTo>
                      <a:pt x="5709" y="3455"/>
                    </a:lnTo>
                    <a:lnTo>
                      <a:pt x="5850" y="3032"/>
                    </a:lnTo>
                    <a:lnTo>
                      <a:pt x="5850" y="2750"/>
                    </a:lnTo>
                    <a:lnTo>
                      <a:pt x="5780" y="2397"/>
                    </a:lnTo>
                    <a:lnTo>
                      <a:pt x="5568" y="2115"/>
                    </a:lnTo>
                    <a:lnTo>
                      <a:pt x="5286" y="1763"/>
                    </a:lnTo>
                    <a:lnTo>
                      <a:pt x="5005" y="1481"/>
                    </a:lnTo>
                    <a:lnTo>
                      <a:pt x="4582" y="1199"/>
                    </a:lnTo>
                    <a:lnTo>
                      <a:pt x="3736" y="635"/>
                    </a:lnTo>
                    <a:lnTo>
                      <a:pt x="2749" y="283"/>
                    </a:lnTo>
                    <a:lnTo>
                      <a:pt x="1762" y="1"/>
                    </a:lnTo>
                    <a:close/>
                  </a:path>
                </a:pathLst>
              </a:custGeom>
              <a:solidFill>
                <a:srgbClr val="D0E0E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04" name="Shape 104"/>
            <p:cNvGrpSpPr/>
            <p:nvPr/>
          </p:nvGrpSpPr>
          <p:grpSpPr>
            <a:xfrm>
              <a:off x="1923250" y="773800"/>
              <a:ext cx="290750" cy="361250"/>
              <a:chOff x="4217025" y="773800"/>
              <a:chExt cx="290750" cy="361250"/>
            </a:xfrm>
          </p:grpSpPr>
          <p:sp>
            <p:nvSpPr>
              <p:cNvPr id="105" name="Shape 105"/>
              <p:cNvSpPr/>
              <p:nvPr/>
            </p:nvSpPr>
            <p:spPr>
              <a:xfrm>
                <a:off x="4231125" y="773800"/>
                <a:ext cx="56400" cy="135700"/>
              </a:xfrm>
              <a:custGeom>
                <a:avLst/>
                <a:gdLst/>
                <a:ahLst/>
                <a:cxnLst/>
                <a:rect l="0" t="0" r="0" b="0"/>
                <a:pathLst>
                  <a:path w="2256" h="5428" extrusionOk="0">
                    <a:moveTo>
                      <a:pt x="423" y="1128"/>
                    </a:moveTo>
                    <a:lnTo>
                      <a:pt x="846" y="1762"/>
                    </a:lnTo>
                    <a:lnTo>
                      <a:pt x="1057" y="2397"/>
                    </a:lnTo>
                    <a:lnTo>
                      <a:pt x="1198" y="3102"/>
                    </a:lnTo>
                    <a:lnTo>
                      <a:pt x="1198" y="3806"/>
                    </a:lnTo>
                    <a:lnTo>
                      <a:pt x="987" y="3524"/>
                    </a:lnTo>
                    <a:lnTo>
                      <a:pt x="775" y="3243"/>
                    </a:lnTo>
                    <a:lnTo>
                      <a:pt x="634" y="2961"/>
                    </a:lnTo>
                    <a:lnTo>
                      <a:pt x="493" y="2608"/>
                    </a:lnTo>
                    <a:lnTo>
                      <a:pt x="423" y="1903"/>
                    </a:lnTo>
                    <a:lnTo>
                      <a:pt x="423" y="1128"/>
                    </a:lnTo>
                    <a:close/>
                    <a:moveTo>
                      <a:pt x="0" y="0"/>
                    </a:moveTo>
                    <a:lnTo>
                      <a:pt x="0" y="776"/>
                    </a:lnTo>
                    <a:lnTo>
                      <a:pt x="71" y="2467"/>
                    </a:lnTo>
                    <a:lnTo>
                      <a:pt x="212" y="3454"/>
                    </a:lnTo>
                    <a:lnTo>
                      <a:pt x="353" y="4300"/>
                    </a:lnTo>
                    <a:lnTo>
                      <a:pt x="493" y="4652"/>
                    </a:lnTo>
                    <a:lnTo>
                      <a:pt x="705" y="5005"/>
                    </a:lnTo>
                    <a:lnTo>
                      <a:pt x="916" y="5216"/>
                    </a:lnTo>
                    <a:lnTo>
                      <a:pt x="1128" y="5357"/>
                    </a:lnTo>
                    <a:lnTo>
                      <a:pt x="1480" y="5428"/>
                    </a:lnTo>
                    <a:lnTo>
                      <a:pt x="1762" y="5357"/>
                    </a:lnTo>
                    <a:lnTo>
                      <a:pt x="1974" y="5216"/>
                    </a:lnTo>
                    <a:lnTo>
                      <a:pt x="2115" y="4934"/>
                    </a:lnTo>
                    <a:lnTo>
                      <a:pt x="2185" y="4582"/>
                    </a:lnTo>
                    <a:lnTo>
                      <a:pt x="2256" y="4229"/>
                    </a:lnTo>
                    <a:lnTo>
                      <a:pt x="2185" y="3736"/>
                    </a:lnTo>
                    <a:lnTo>
                      <a:pt x="2115" y="3243"/>
                    </a:lnTo>
                    <a:lnTo>
                      <a:pt x="1974" y="2749"/>
                    </a:lnTo>
                    <a:lnTo>
                      <a:pt x="1833" y="2185"/>
                    </a:lnTo>
                    <a:lnTo>
                      <a:pt x="1621" y="1692"/>
                    </a:lnTo>
                    <a:lnTo>
                      <a:pt x="1339" y="1269"/>
                    </a:lnTo>
                    <a:lnTo>
                      <a:pt x="1057" y="846"/>
                    </a:lnTo>
                    <a:lnTo>
                      <a:pt x="705" y="423"/>
                    </a:lnTo>
                    <a:lnTo>
                      <a:pt x="353" y="141"/>
                    </a:lnTo>
                    <a:lnTo>
                      <a:pt x="0" y="0"/>
                    </a:lnTo>
                    <a:close/>
                  </a:path>
                </a:pathLst>
              </a:custGeom>
              <a:solidFill>
                <a:srgbClr val="B6D7A8"/>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06" name="Shape 106"/>
              <p:cNvSpPr/>
              <p:nvPr/>
            </p:nvSpPr>
            <p:spPr>
              <a:xfrm>
                <a:off x="4291025" y="858375"/>
                <a:ext cx="216750" cy="109275"/>
              </a:xfrm>
              <a:custGeom>
                <a:avLst/>
                <a:gdLst/>
                <a:ahLst/>
                <a:cxnLst/>
                <a:rect l="0" t="0" r="0" b="0"/>
                <a:pathLst>
                  <a:path w="8670" h="4371" extrusionOk="0">
                    <a:moveTo>
                      <a:pt x="5851" y="1904"/>
                    </a:moveTo>
                    <a:lnTo>
                      <a:pt x="5075" y="2397"/>
                    </a:lnTo>
                    <a:lnTo>
                      <a:pt x="4300" y="2820"/>
                    </a:lnTo>
                    <a:lnTo>
                      <a:pt x="3525" y="3102"/>
                    </a:lnTo>
                    <a:lnTo>
                      <a:pt x="2749" y="3313"/>
                    </a:lnTo>
                    <a:lnTo>
                      <a:pt x="1199" y="3595"/>
                    </a:lnTo>
                    <a:lnTo>
                      <a:pt x="2326" y="3031"/>
                    </a:lnTo>
                    <a:lnTo>
                      <a:pt x="3454" y="2608"/>
                    </a:lnTo>
                    <a:lnTo>
                      <a:pt x="4652" y="2186"/>
                    </a:lnTo>
                    <a:lnTo>
                      <a:pt x="5851" y="1904"/>
                    </a:lnTo>
                    <a:close/>
                    <a:moveTo>
                      <a:pt x="8388" y="0"/>
                    </a:moveTo>
                    <a:lnTo>
                      <a:pt x="8177" y="141"/>
                    </a:lnTo>
                    <a:lnTo>
                      <a:pt x="7472" y="423"/>
                    </a:lnTo>
                    <a:lnTo>
                      <a:pt x="6344" y="776"/>
                    </a:lnTo>
                    <a:lnTo>
                      <a:pt x="3454" y="1833"/>
                    </a:lnTo>
                    <a:lnTo>
                      <a:pt x="2045" y="2397"/>
                    </a:lnTo>
                    <a:lnTo>
                      <a:pt x="1410" y="2679"/>
                    </a:lnTo>
                    <a:lnTo>
                      <a:pt x="846" y="2961"/>
                    </a:lnTo>
                    <a:lnTo>
                      <a:pt x="423" y="3243"/>
                    </a:lnTo>
                    <a:lnTo>
                      <a:pt x="141" y="3595"/>
                    </a:lnTo>
                    <a:lnTo>
                      <a:pt x="1" y="3877"/>
                    </a:lnTo>
                    <a:lnTo>
                      <a:pt x="1" y="4018"/>
                    </a:lnTo>
                    <a:lnTo>
                      <a:pt x="1" y="4159"/>
                    </a:lnTo>
                    <a:lnTo>
                      <a:pt x="71" y="4230"/>
                    </a:lnTo>
                    <a:lnTo>
                      <a:pt x="282" y="4300"/>
                    </a:lnTo>
                    <a:lnTo>
                      <a:pt x="776" y="4371"/>
                    </a:lnTo>
                    <a:lnTo>
                      <a:pt x="1481" y="4300"/>
                    </a:lnTo>
                    <a:lnTo>
                      <a:pt x="2256" y="4230"/>
                    </a:lnTo>
                    <a:lnTo>
                      <a:pt x="3807" y="3877"/>
                    </a:lnTo>
                    <a:lnTo>
                      <a:pt x="4793" y="3525"/>
                    </a:lnTo>
                    <a:lnTo>
                      <a:pt x="5498" y="3313"/>
                    </a:lnTo>
                    <a:lnTo>
                      <a:pt x="6203" y="2961"/>
                    </a:lnTo>
                    <a:lnTo>
                      <a:pt x="6908" y="2608"/>
                    </a:lnTo>
                    <a:lnTo>
                      <a:pt x="7542" y="2186"/>
                    </a:lnTo>
                    <a:lnTo>
                      <a:pt x="7895" y="1692"/>
                    </a:lnTo>
                    <a:lnTo>
                      <a:pt x="8459" y="776"/>
                    </a:lnTo>
                    <a:lnTo>
                      <a:pt x="8600" y="423"/>
                    </a:lnTo>
                    <a:lnTo>
                      <a:pt x="8670" y="141"/>
                    </a:lnTo>
                    <a:lnTo>
                      <a:pt x="8600" y="0"/>
                    </a:lnTo>
                    <a:close/>
                  </a:path>
                </a:pathLst>
              </a:custGeom>
              <a:solidFill>
                <a:srgbClr val="B6D7A8"/>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07" name="Shape 107"/>
              <p:cNvSpPr/>
              <p:nvPr/>
            </p:nvSpPr>
            <p:spPr>
              <a:xfrm>
                <a:off x="4217025" y="1004625"/>
                <a:ext cx="68750" cy="130425"/>
              </a:xfrm>
              <a:custGeom>
                <a:avLst/>
                <a:gdLst/>
                <a:ahLst/>
                <a:cxnLst/>
                <a:rect l="0" t="0" r="0" b="0"/>
                <a:pathLst>
                  <a:path w="2750" h="5217" extrusionOk="0">
                    <a:moveTo>
                      <a:pt x="1974" y="1"/>
                    </a:moveTo>
                    <a:lnTo>
                      <a:pt x="2115" y="142"/>
                    </a:lnTo>
                    <a:lnTo>
                      <a:pt x="2044" y="565"/>
                    </a:lnTo>
                    <a:lnTo>
                      <a:pt x="1833" y="1551"/>
                    </a:lnTo>
                    <a:lnTo>
                      <a:pt x="1480" y="2679"/>
                    </a:lnTo>
                    <a:lnTo>
                      <a:pt x="1269" y="3172"/>
                    </a:lnTo>
                    <a:lnTo>
                      <a:pt x="1057" y="3525"/>
                    </a:lnTo>
                    <a:lnTo>
                      <a:pt x="987" y="2891"/>
                    </a:lnTo>
                    <a:lnTo>
                      <a:pt x="1057" y="1833"/>
                    </a:lnTo>
                    <a:lnTo>
                      <a:pt x="1128" y="1340"/>
                    </a:lnTo>
                    <a:lnTo>
                      <a:pt x="1269" y="847"/>
                    </a:lnTo>
                    <a:lnTo>
                      <a:pt x="1410" y="494"/>
                    </a:lnTo>
                    <a:lnTo>
                      <a:pt x="1551" y="424"/>
                    </a:lnTo>
                    <a:lnTo>
                      <a:pt x="1621" y="353"/>
                    </a:lnTo>
                    <a:lnTo>
                      <a:pt x="1621" y="353"/>
                    </a:lnTo>
                    <a:lnTo>
                      <a:pt x="1410" y="424"/>
                    </a:lnTo>
                    <a:lnTo>
                      <a:pt x="1198" y="565"/>
                    </a:lnTo>
                    <a:lnTo>
                      <a:pt x="987" y="847"/>
                    </a:lnTo>
                    <a:lnTo>
                      <a:pt x="776" y="1128"/>
                    </a:lnTo>
                    <a:lnTo>
                      <a:pt x="423" y="1763"/>
                    </a:lnTo>
                    <a:lnTo>
                      <a:pt x="141" y="2538"/>
                    </a:lnTo>
                    <a:lnTo>
                      <a:pt x="0" y="3313"/>
                    </a:lnTo>
                    <a:lnTo>
                      <a:pt x="0" y="4018"/>
                    </a:lnTo>
                    <a:lnTo>
                      <a:pt x="0" y="4371"/>
                    </a:lnTo>
                    <a:lnTo>
                      <a:pt x="71" y="4653"/>
                    </a:lnTo>
                    <a:lnTo>
                      <a:pt x="212" y="4864"/>
                    </a:lnTo>
                    <a:lnTo>
                      <a:pt x="353" y="5005"/>
                    </a:lnTo>
                    <a:lnTo>
                      <a:pt x="705" y="5146"/>
                    </a:lnTo>
                    <a:lnTo>
                      <a:pt x="987" y="5217"/>
                    </a:lnTo>
                    <a:lnTo>
                      <a:pt x="1269" y="5076"/>
                    </a:lnTo>
                    <a:lnTo>
                      <a:pt x="1551" y="4935"/>
                    </a:lnTo>
                    <a:lnTo>
                      <a:pt x="1833" y="4653"/>
                    </a:lnTo>
                    <a:lnTo>
                      <a:pt x="2044" y="4300"/>
                    </a:lnTo>
                    <a:lnTo>
                      <a:pt x="2326" y="3877"/>
                    </a:lnTo>
                    <a:lnTo>
                      <a:pt x="2467" y="3454"/>
                    </a:lnTo>
                    <a:lnTo>
                      <a:pt x="2608" y="2961"/>
                    </a:lnTo>
                    <a:lnTo>
                      <a:pt x="2749" y="2468"/>
                    </a:lnTo>
                    <a:lnTo>
                      <a:pt x="2749" y="1974"/>
                    </a:lnTo>
                    <a:lnTo>
                      <a:pt x="2749" y="1481"/>
                    </a:lnTo>
                    <a:lnTo>
                      <a:pt x="2679" y="1058"/>
                    </a:lnTo>
                    <a:lnTo>
                      <a:pt x="2538" y="635"/>
                    </a:lnTo>
                    <a:lnTo>
                      <a:pt x="2326" y="283"/>
                    </a:lnTo>
                    <a:lnTo>
                      <a:pt x="1974" y="1"/>
                    </a:lnTo>
                    <a:close/>
                  </a:path>
                </a:pathLst>
              </a:custGeom>
              <a:solidFill>
                <a:srgbClr val="B6D7A8"/>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08" name="Shape 108"/>
            <p:cNvGrpSpPr/>
            <p:nvPr/>
          </p:nvGrpSpPr>
          <p:grpSpPr>
            <a:xfrm>
              <a:off x="959375" y="2320925"/>
              <a:ext cx="149800" cy="299575"/>
              <a:chOff x="3253150" y="2320925"/>
              <a:chExt cx="149800" cy="299575"/>
            </a:xfrm>
          </p:grpSpPr>
          <p:sp>
            <p:nvSpPr>
              <p:cNvPr id="109" name="Shape 109"/>
              <p:cNvSpPr/>
              <p:nvPr/>
            </p:nvSpPr>
            <p:spPr>
              <a:xfrm>
                <a:off x="3290150" y="2476000"/>
                <a:ext cx="112800" cy="144500"/>
              </a:xfrm>
              <a:custGeom>
                <a:avLst/>
                <a:gdLst/>
                <a:ahLst/>
                <a:cxnLst/>
                <a:rect l="0" t="0" r="0" b="0"/>
                <a:pathLst>
                  <a:path w="4512" h="5780" extrusionOk="0">
                    <a:moveTo>
                      <a:pt x="2397" y="1480"/>
                    </a:moveTo>
                    <a:lnTo>
                      <a:pt x="1622" y="2467"/>
                    </a:lnTo>
                    <a:lnTo>
                      <a:pt x="1199" y="3101"/>
                    </a:lnTo>
                    <a:lnTo>
                      <a:pt x="917" y="3665"/>
                    </a:lnTo>
                    <a:lnTo>
                      <a:pt x="1270" y="2749"/>
                    </a:lnTo>
                    <a:lnTo>
                      <a:pt x="1481" y="2397"/>
                    </a:lnTo>
                    <a:lnTo>
                      <a:pt x="1763" y="2044"/>
                    </a:lnTo>
                    <a:lnTo>
                      <a:pt x="2045" y="1762"/>
                    </a:lnTo>
                    <a:lnTo>
                      <a:pt x="2397" y="1480"/>
                    </a:lnTo>
                    <a:close/>
                    <a:moveTo>
                      <a:pt x="3455" y="1762"/>
                    </a:moveTo>
                    <a:lnTo>
                      <a:pt x="3384" y="2115"/>
                    </a:lnTo>
                    <a:lnTo>
                      <a:pt x="3173" y="2608"/>
                    </a:lnTo>
                    <a:lnTo>
                      <a:pt x="2820" y="3172"/>
                    </a:lnTo>
                    <a:lnTo>
                      <a:pt x="2468" y="3806"/>
                    </a:lnTo>
                    <a:lnTo>
                      <a:pt x="2045" y="4370"/>
                    </a:lnTo>
                    <a:lnTo>
                      <a:pt x="1833" y="4511"/>
                    </a:lnTo>
                    <a:lnTo>
                      <a:pt x="1622" y="4723"/>
                    </a:lnTo>
                    <a:lnTo>
                      <a:pt x="1411" y="4793"/>
                    </a:lnTo>
                    <a:lnTo>
                      <a:pt x="1199" y="4793"/>
                    </a:lnTo>
                    <a:lnTo>
                      <a:pt x="1058" y="4652"/>
                    </a:lnTo>
                    <a:lnTo>
                      <a:pt x="917" y="4511"/>
                    </a:lnTo>
                    <a:lnTo>
                      <a:pt x="1270" y="4229"/>
                    </a:lnTo>
                    <a:lnTo>
                      <a:pt x="1622" y="3877"/>
                    </a:lnTo>
                    <a:lnTo>
                      <a:pt x="1904" y="3524"/>
                    </a:lnTo>
                    <a:lnTo>
                      <a:pt x="2186" y="3101"/>
                    </a:lnTo>
                    <a:lnTo>
                      <a:pt x="3455" y="1762"/>
                    </a:lnTo>
                    <a:close/>
                    <a:moveTo>
                      <a:pt x="2609" y="0"/>
                    </a:moveTo>
                    <a:lnTo>
                      <a:pt x="2397" y="71"/>
                    </a:lnTo>
                    <a:lnTo>
                      <a:pt x="2186" y="212"/>
                    </a:lnTo>
                    <a:lnTo>
                      <a:pt x="2045" y="423"/>
                    </a:lnTo>
                    <a:lnTo>
                      <a:pt x="1833" y="705"/>
                    </a:lnTo>
                    <a:lnTo>
                      <a:pt x="1763" y="987"/>
                    </a:lnTo>
                    <a:lnTo>
                      <a:pt x="1763" y="1057"/>
                    </a:lnTo>
                    <a:lnTo>
                      <a:pt x="1833" y="1057"/>
                    </a:lnTo>
                    <a:lnTo>
                      <a:pt x="2045" y="1128"/>
                    </a:lnTo>
                    <a:lnTo>
                      <a:pt x="2256" y="1057"/>
                    </a:lnTo>
                    <a:lnTo>
                      <a:pt x="2820" y="916"/>
                    </a:lnTo>
                    <a:lnTo>
                      <a:pt x="3032" y="846"/>
                    </a:lnTo>
                    <a:lnTo>
                      <a:pt x="2609" y="1198"/>
                    </a:lnTo>
                    <a:lnTo>
                      <a:pt x="2115" y="1410"/>
                    </a:lnTo>
                    <a:lnTo>
                      <a:pt x="1199" y="1974"/>
                    </a:lnTo>
                    <a:lnTo>
                      <a:pt x="847" y="2256"/>
                    </a:lnTo>
                    <a:lnTo>
                      <a:pt x="494" y="2608"/>
                    </a:lnTo>
                    <a:lnTo>
                      <a:pt x="212" y="3101"/>
                    </a:lnTo>
                    <a:lnTo>
                      <a:pt x="1" y="3665"/>
                    </a:lnTo>
                    <a:lnTo>
                      <a:pt x="1" y="4229"/>
                    </a:lnTo>
                    <a:lnTo>
                      <a:pt x="71" y="4723"/>
                    </a:lnTo>
                    <a:lnTo>
                      <a:pt x="212" y="5145"/>
                    </a:lnTo>
                    <a:lnTo>
                      <a:pt x="494" y="5498"/>
                    </a:lnTo>
                    <a:lnTo>
                      <a:pt x="847" y="5709"/>
                    </a:lnTo>
                    <a:lnTo>
                      <a:pt x="1340" y="5780"/>
                    </a:lnTo>
                    <a:lnTo>
                      <a:pt x="1833" y="5709"/>
                    </a:lnTo>
                    <a:lnTo>
                      <a:pt x="2397" y="5427"/>
                    </a:lnTo>
                    <a:lnTo>
                      <a:pt x="2891" y="5005"/>
                    </a:lnTo>
                    <a:lnTo>
                      <a:pt x="3455" y="4441"/>
                    </a:lnTo>
                    <a:lnTo>
                      <a:pt x="3877" y="3736"/>
                    </a:lnTo>
                    <a:lnTo>
                      <a:pt x="4230" y="2960"/>
                    </a:lnTo>
                    <a:lnTo>
                      <a:pt x="4371" y="2608"/>
                    </a:lnTo>
                    <a:lnTo>
                      <a:pt x="4441" y="2185"/>
                    </a:lnTo>
                    <a:lnTo>
                      <a:pt x="4512" y="1833"/>
                    </a:lnTo>
                    <a:lnTo>
                      <a:pt x="4441" y="1480"/>
                    </a:lnTo>
                    <a:lnTo>
                      <a:pt x="4371" y="1128"/>
                    </a:lnTo>
                    <a:lnTo>
                      <a:pt x="4230" y="775"/>
                    </a:lnTo>
                    <a:lnTo>
                      <a:pt x="4018" y="494"/>
                    </a:lnTo>
                    <a:lnTo>
                      <a:pt x="3666" y="282"/>
                    </a:lnTo>
                    <a:lnTo>
                      <a:pt x="3384" y="141"/>
                    </a:lnTo>
                    <a:lnTo>
                      <a:pt x="3102" y="0"/>
                    </a:lnTo>
                    <a:close/>
                  </a:path>
                </a:pathLst>
              </a:custGeom>
              <a:solidFill>
                <a:srgbClr val="F7B228"/>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0" name="Shape 110"/>
              <p:cNvSpPr/>
              <p:nvPr/>
            </p:nvSpPr>
            <p:spPr>
              <a:xfrm>
                <a:off x="3253150" y="2320925"/>
                <a:ext cx="100475" cy="130425"/>
              </a:xfrm>
              <a:custGeom>
                <a:avLst/>
                <a:gdLst/>
                <a:ahLst/>
                <a:cxnLst/>
                <a:rect l="0" t="0" r="0" b="0"/>
                <a:pathLst>
                  <a:path w="4019" h="5217" extrusionOk="0">
                    <a:moveTo>
                      <a:pt x="2045" y="1128"/>
                    </a:moveTo>
                    <a:lnTo>
                      <a:pt x="2186" y="1199"/>
                    </a:lnTo>
                    <a:lnTo>
                      <a:pt x="2397" y="1410"/>
                    </a:lnTo>
                    <a:lnTo>
                      <a:pt x="2609" y="1763"/>
                    </a:lnTo>
                    <a:lnTo>
                      <a:pt x="2750" y="2256"/>
                    </a:lnTo>
                    <a:lnTo>
                      <a:pt x="2820" y="2749"/>
                    </a:lnTo>
                    <a:lnTo>
                      <a:pt x="2750" y="3243"/>
                    </a:lnTo>
                    <a:lnTo>
                      <a:pt x="2679" y="3525"/>
                    </a:lnTo>
                    <a:lnTo>
                      <a:pt x="2609" y="3736"/>
                    </a:lnTo>
                    <a:lnTo>
                      <a:pt x="2256" y="3243"/>
                    </a:lnTo>
                    <a:lnTo>
                      <a:pt x="1904" y="2608"/>
                    </a:lnTo>
                    <a:lnTo>
                      <a:pt x="1763" y="2327"/>
                    </a:lnTo>
                    <a:lnTo>
                      <a:pt x="1622" y="1974"/>
                    </a:lnTo>
                    <a:lnTo>
                      <a:pt x="1622" y="1692"/>
                    </a:lnTo>
                    <a:lnTo>
                      <a:pt x="1692" y="1410"/>
                    </a:lnTo>
                    <a:lnTo>
                      <a:pt x="1833" y="1269"/>
                    </a:lnTo>
                    <a:lnTo>
                      <a:pt x="1904" y="1128"/>
                    </a:lnTo>
                    <a:close/>
                    <a:moveTo>
                      <a:pt x="846" y="1481"/>
                    </a:moveTo>
                    <a:lnTo>
                      <a:pt x="987" y="1692"/>
                    </a:lnTo>
                    <a:lnTo>
                      <a:pt x="1128" y="2045"/>
                    </a:lnTo>
                    <a:lnTo>
                      <a:pt x="1199" y="2679"/>
                    </a:lnTo>
                    <a:lnTo>
                      <a:pt x="1340" y="3454"/>
                    </a:lnTo>
                    <a:lnTo>
                      <a:pt x="1481" y="3807"/>
                    </a:lnTo>
                    <a:lnTo>
                      <a:pt x="1622" y="4089"/>
                    </a:lnTo>
                    <a:lnTo>
                      <a:pt x="776" y="3454"/>
                    </a:lnTo>
                    <a:lnTo>
                      <a:pt x="706" y="3243"/>
                    </a:lnTo>
                    <a:lnTo>
                      <a:pt x="635" y="2961"/>
                    </a:lnTo>
                    <a:lnTo>
                      <a:pt x="635" y="2467"/>
                    </a:lnTo>
                    <a:lnTo>
                      <a:pt x="706" y="1974"/>
                    </a:lnTo>
                    <a:lnTo>
                      <a:pt x="846" y="1481"/>
                    </a:lnTo>
                    <a:close/>
                    <a:moveTo>
                      <a:pt x="2397" y="1"/>
                    </a:moveTo>
                    <a:lnTo>
                      <a:pt x="1974" y="71"/>
                    </a:lnTo>
                    <a:lnTo>
                      <a:pt x="1481" y="141"/>
                    </a:lnTo>
                    <a:lnTo>
                      <a:pt x="1058" y="423"/>
                    </a:lnTo>
                    <a:lnTo>
                      <a:pt x="706" y="705"/>
                    </a:lnTo>
                    <a:lnTo>
                      <a:pt x="424" y="1128"/>
                    </a:lnTo>
                    <a:lnTo>
                      <a:pt x="212" y="1551"/>
                    </a:lnTo>
                    <a:lnTo>
                      <a:pt x="71" y="2045"/>
                    </a:lnTo>
                    <a:lnTo>
                      <a:pt x="1" y="2538"/>
                    </a:lnTo>
                    <a:lnTo>
                      <a:pt x="1" y="3102"/>
                    </a:lnTo>
                    <a:lnTo>
                      <a:pt x="71" y="3595"/>
                    </a:lnTo>
                    <a:lnTo>
                      <a:pt x="212" y="4018"/>
                    </a:lnTo>
                    <a:lnTo>
                      <a:pt x="424" y="4441"/>
                    </a:lnTo>
                    <a:lnTo>
                      <a:pt x="706" y="4793"/>
                    </a:lnTo>
                    <a:lnTo>
                      <a:pt x="1058" y="5005"/>
                    </a:lnTo>
                    <a:lnTo>
                      <a:pt x="1481" y="5146"/>
                    </a:lnTo>
                    <a:lnTo>
                      <a:pt x="1974" y="5216"/>
                    </a:lnTo>
                    <a:lnTo>
                      <a:pt x="2468" y="5075"/>
                    </a:lnTo>
                    <a:lnTo>
                      <a:pt x="2891" y="4934"/>
                    </a:lnTo>
                    <a:lnTo>
                      <a:pt x="3172" y="4652"/>
                    </a:lnTo>
                    <a:lnTo>
                      <a:pt x="3454" y="4300"/>
                    </a:lnTo>
                    <a:lnTo>
                      <a:pt x="3736" y="3948"/>
                    </a:lnTo>
                    <a:lnTo>
                      <a:pt x="3877" y="3525"/>
                    </a:lnTo>
                    <a:lnTo>
                      <a:pt x="4018" y="3102"/>
                    </a:lnTo>
                    <a:lnTo>
                      <a:pt x="4018" y="2608"/>
                    </a:lnTo>
                    <a:lnTo>
                      <a:pt x="4018" y="2186"/>
                    </a:lnTo>
                    <a:lnTo>
                      <a:pt x="4018" y="1692"/>
                    </a:lnTo>
                    <a:lnTo>
                      <a:pt x="3877" y="1269"/>
                    </a:lnTo>
                    <a:lnTo>
                      <a:pt x="3666" y="917"/>
                    </a:lnTo>
                    <a:lnTo>
                      <a:pt x="3454" y="564"/>
                    </a:lnTo>
                    <a:lnTo>
                      <a:pt x="3172" y="282"/>
                    </a:lnTo>
                    <a:lnTo>
                      <a:pt x="2820" y="141"/>
                    </a:lnTo>
                    <a:lnTo>
                      <a:pt x="2397" y="1"/>
                    </a:lnTo>
                    <a:close/>
                  </a:path>
                </a:pathLst>
              </a:custGeom>
              <a:solidFill>
                <a:srgbClr val="F7B228"/>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11" name="Shape 111"/>
            <p:cNvGrpSpPr/>
            <p:nvPr/>
          </p:nvGrpSpPr>
          <p:grpSpPr>
            <a:xfrm>
              <a:off x="1193750" y="3986125"/>
              <a:ext cx="766525" cy="1452000"/>
              <a:chOff x="3487525" y="3986125"/>
              <a:chExt cx="766525" cy="1452000"/>
            </a:xfrm>
          </p:grpSpPr>
          <p:sp>
            <p:nvSpPr>
              <p:cNvPr id="112" name="Shape 112"/>
              <p:cNvSpPr/>
              <p:nvPr/>
            </p:nvSpPr>
            <p:spPr>
              <a:xfrm>
                <a:off x="3506900" y="3986125"/>
                <a:ext cx="747150" cy="1452000"/>
              </a:xfrm>
              <a:custGeom>
                <a:avLst/>
                <a:gdLst/>
                <a:ahLst/>
                <a:cxnLst/>
                <a:rect l="0" t="0" r="0" b="0"/>
                <a:pathLst>
                  <a:path w="29886" h="58080" extrusionOk="0">
                    <a:moveTo>
                      <a:pt x="20441" y="33974"/>
                    </a:moveTo>
                    <a:lnTo>
                      <a:pt x="21568" y="34608"/>
                    </a:lnTo>
                    <a:lnTo>
                      <a:pt x="23189" y="35665"/>
                    </a:lnTo>
                    <a:lnTo>
                      <a:pt x="24035" y="36229"/>
                    </a:lnTo>
                    <a:lnTo>
                      <a:pt x="24670" y="36793"/>
                    </a:lnTo>
                    <a:lnTo>
                      <a:pt x="25092" y="37216"/>
                    </a:lnTo>
                    <a:lnTo>
                      <a:pt x="25233" y="37427"/>
                    </a:lnTo>
                    <a:lnTo>
                      <a:pt x="25233" y="37568"/>
                    </a:lnTo>
                    <a:lnTo>
                      <a:pt x="23048" y="35947"/>
                    </a:lnTo>
                    <a:lnTo>
                      <a:pt x="20441" y="33974"/>
                    </a:lnTo>
                    <a:close/>
                    <a:moveTo>
                      <a:pt x="917" y="0"/>
                    </a:moveTo>
                    <a:lnTo>
                      <a:pt x="776" y="141"/>
                    </a:lnTo>
                    <a:lnTo>
                      <a:pt x="635" y="282"/>
                    </a:lnTo>
                    <a:lnTo>
                      <a:pt x="564" y="564"/>
                    </a:lnTo>
                    <a:lnTo>
                      <a:pt x="353" y="1198"/>
                    </a:lnTo>
                    <a:lnTo>
                      <a:pt x="212" y="2044"/>
                    </a:lnTo>
                    <a:lnTo>
                      <a:pt x="0" y="3595"/>
                    </a:lnTo>
                    <a:lnTo>
                      <a:pt x="0" y="4511"/>
                    </a:lnTo>
                    <a:lnTo>
                      <a:pt x="71" y="5216"/>
                    </a:lnTo>
                    <a:lnTo>
                      <a:pt x="141" y="5921"/>
                    </a:lnTo>
                    <a:lnTo>
                      <a:pt x="494" y="7331"/>
                    </a:lnTo>
                    <a:lnTo>
                      <a:pt x="987" y="8740"/>
                    </a:lnTo>
                    <a:lnTo>
                      <a:pt x="1551" y="10009"/>
                    </a:lnTo>
                    <a:lnTo>
                      <a:pt x="2326" y="11419"/>
                    </a:lnTo>
                    <a:lnTo>
                      <a:pt x="3243" y="12758"/>
                    </a:lnTo>
                    <a:lnTo>
                      <a:pt x="4159" y="14097"/>
                    </a:lnTo>
                    <a:lnTo>
                      <a:pt x="5216" y="15366"/>
                    </a:lnTo>
                    <a:lnTo>
                      <a:pt x="5710" y="15930"/>
                    </a:lnTo>
                    <a:lnTo>
                      <a:pt x="6344" y="16635"/>
                    </a:lnTo>
                    <a:lnTo>
                      <a:pt x="7683" y="18115"/>
                    </a:lnTo>
                    <a:lnTo>
                      <a:pt x="8388" y="18890"/>
                    </a:lnTo>
                    <a:lnTo>
                      <a:pt x="8952" y="19665"/>
                    </a:lnTo>
                    <a:lnTo>
                      <a:pt x="9375" y="20370"/>
                    </a:lnTo>
                    <a:lnTo>
                      <a:pt x="9586" y="20723"/>
                    </a:lnTo>
                    <a:lnTo>
                      <a:pt x="9657" y="21146"/>
                    </a:lnTo>
                    <a:lnTo>
                      <a:pt x="9727" y="21568"/>
                    </a:lnTo>
                    <a:lnTo>
                      <a:pt x="9657" y="21991"/>
                    </a:lnTo>
                    <a:lnTo>
                      <a:pt x="9586" y="22485"/>
                    </a:lnTo>
                    <a:lnTo>
                      <a:pt x="9375" y="22978"/>
                    </a:lnTo>
                    <a:lnTo>
                      <a:pt x="9022" y="24035"/>
                    </a:lnTo>
                    <a:lnTo>
                      <a:pt x="8811" y="24599"/>
                    </a:lnTo>
                    <a:lnTo>
                      <a:pt x="8670" y="25163"/>
                    </a:lnTo>
                    <a:lnTo>
                      <a:pt x="8599" y="25798"/>
                    </a:lnTo>
                    <a:lnTo>
                      <a:pt x="8599" y="26432"/>
                    </a:lnTo>
                    <a:lnTo>
                      <a:pt x="8599" y="27912"/>
                    </a:lnTo>
                    <a:lnTo>
                      <a:pt x="8599" y="29251"/>
                    </a:lnTo>
                    <a:lnTo>
                      <a:pt x="8529" y="29886"/>
                    </a:lnTo>
                    <a:lnTo>
                      <a:pt x="8317" y="30449"/>
                    </a:lnTo>
                    <a:lnTo>
                      <a:pt x="8247" y="30590"/>
                    </a:lnTo>
                    <a:lnTo>
                      <a:pt x="8106" y="30802"/>
                    </a:lnTo>
                    <a:lnTo>
                      <a:pt x="7683" y="31084"/>
                    </a:lnTo>
                    <a:lnTo>
                      <a:pt x="6626" y="31859"/>
                    </a:lnTo>
                    <a:lnTo>
                      <a:pt x="6132" y="32212"/>
                    </a:lnTo>
                    <a:lnTo>
                      <a:pt x="5780" y="32634"/>
                    </a:lnTo>
                    <a:lnTo>
                      <a:pt x="5639" y="32846"/>
                    </a:lnTo>
                    <a:lnTo>
                      <a:pt x="5639" y="33128"/>
                    </a:lnTo>
                    <a:lnTo>
                      <a:pt x="5639" y="33339"/>
                    </a:lnTo>
                    <a:lnTo>
                      <a:pt x="5710" y="33621"/>
                    </a:lnTo>
                    <a:lnTo>
                      <a:pt x="5850" y="33762"/>
                    </a:lnTo>
                    <a:lnTo>
                      <a:pt x="6132" y="33762"/>
                    </a:lnTo>
                    <a:lnTo>
                      <a:pt x="6344" y="33692"/>
                    </a:lnTo>
                    <a:lnTo>
                      <a:pt x="6696" y="33480"/>
                    </a:lnTo>
                    <a:lnTo>
                      <a:pt x="7119" y="33057"/>
                    </a:lnTo>
                    <a:lnTo>
                      <a:pt x="7894" y="32141"/>
                    </a:lnTo>
                    <a:lnTo>
                      <a:pt x="8388" y="31507"/>
                    </a:lnTo>
                    <a:lnTo>
                      <a:pt x="8388" y="31859"/>
                    </a:lnTo>
                    <a:lnTo>
                      <a:pt x="8176" y="32353"/>
                    </a:lnTo>
                    <a:lnTo>
                      <a:pt x="7754" y="33480"/>
                    </a:lnTo>
                    <a:lnTo>
                      <a:pt x="7542" y="34115"/>
                    </a:lnTo>
                    <a:lnTo>
                      <a:pt x="7401" y="34608"/>
                    </a:lnTo>
                    <a:lnTo>
                      <a:pt x="7401" y="34820"/>
                    </a:lnTo>
                    <a:lnTo>
                      <a:pt x="7401" y="35031"/>
                    </a:lnTo>
                    <a:lnTo>
                      <a:pt x="7472" y="35172"/>
                    </a:lnTo>
                    <a:lnTo>
                      <a:pt x="7613" y="35242"/>
                    </a:lnTo>
                    <a:lnTo>
                      <a:pt x="7965" y="35242"/>
                    </a:lnTo>
                    <a:lnTo>
                      <a:pt x="8106" y="35172"/>
                    </a:lnTo>
                    <a:lnTo>
                      <a:pt x="8176" y="35031"/>
                    </a:lnTo>
                    <a:lnTo>
                      <a:pt x="8388" y="34749"/>
                    </a:lnTo>
                    <a:lnTo>
                      <a:pt x="8458" y="34326"/>
                    </a:lnTo>
                    <a:lnTo>
                      <a:pt x="8529" y="33410"/>
                    </a:lnTo>
                    <a:lnTo>
                      <a:pt x="8599" y="32705"/>
                    </a:lnTo>
                    <a:lnTo>
                      <a:pt x="8740" y="33410"/>
                    </a:lnTo>
                    <a:lnTo>
                      <a:pt x="8952" y="33903"/>
                    </a:lnTo>
                    <a:lnTo>
                      <a:pt x="9163" y="34256"/>
                    </a:lnTo>
                    <a:lnTo>
                      <a:pt x="9375" y="34397"/>
                    </a:lnTo>
                    <a:lnTo>
                      <a:pt x="9516" y="34397"/>
                    </a:lnTo>
                    <a:lnTo>
                      <a:pt x="9586" y="34326"/>
                    </a:lnTo>
                    <a:lnTo>
                      <a:pt x="9657" y="34256"/>
                    </a:lnTo>
                    <a:lnTo>
                      <a:pt x="9727" y="34044"/>
                    </a:lnTo>
                    <a:lnTo>
                      <a:pt x="9798" y="33551"/>
                    </a:lnTo>
                    <a:lnTo>
                      <a:pt x="9657" y="32775"/>
                    </a:lnTo>
                    <a:lnTo>
                      <a:pt x="10079" y="33410"/>
                    </a:lnTo>
                    <a:lnTo>
                      <a:pt x="10643" y="34256"/>
                    </a:lnTo>
                    <a:lnTo>
                      <a:pt x="10925" y="34608"/>
                    </a:lnTo>
                    <a:lnTo>
                      <a:pt x="11207" y="34890"/>
                    </a:lnTo>
                    <a:lnTo>
                      <a:pt x="11419" y="34960"/>
                    </a:lnTo>
                    <a:lnTo>
                      <a:pt x="11701" y="34960"/>
                    </a:lnTo>
                    <a:lnTo>
                      <a:pt x="11842" y="34890"/>
                    </a:lnTo>
                    <a:lnTo>
                      <a:pt x="11912" y="34749"/>
                    </a:lnTo>
                    <a:lnTo>
                      <a:pt x="11983" y="34538"/>
                    </a:lnTo>
                    <a:lnTo>
                      <a:pt x="11983" y="34397"/>
                    </a:lnTo>
                    <a:lnTo>
                      <a:pt x="11842" y="34185"/>
                    </a:lnTo>
                    <a:lnTo>
                      <a:pt x="11560" y="33762"/>
                    </a:lnTo>
                    <a:lnTo>
                      <a:pt x="11207" y="33269"/>
                    </a:lnTo>
                    <a:lnTo>
                      <a:pt x="10291" y="32494"/>
                    </a:lnTo>
                    <a:lnTo>
                      <a:pt x="9657" y="31930"/>
                    </a:lnTo>
                    <a:lnTo>
                      <a:pt x="10643" y="32494"/>
                    </a:lnTo>
                    <a:lnTo>
                      <a:pt x="11771" y="33198"/>
                    </a:lnTo>
                    <a:lnTo>
                      <a:pt x="12194" y="33339"/>
                    </a:lnTo>
                    <a:lnTo>
                      <a:pt x="12335" y="33339"/>
                    </a:lnTo>
                    <a:lnTo>
                      <a:pt x="12335" y="33269"/>
                    </a:lnTo>
                    <a:lnTo>
                      <a:pt x="12335" y="33128"/>
                    </a:lnTo>
                    <a:lnTo>
                      <a:pt x="12124" y="32916"/>
                    </a:lnTo>
                    <a:lnTo>
                      <a:pt x="11489" y="32141"/>
                    </a:lnTo>
                    <a:lnTo>
                      <a:pt x="11137" y="31789"/>
                    </a:lnTo>
                    <a:lnTo>
                      <a:pt x="10784" y="31577"/>
                    </a:lnTo>
                    <a:lnTo>
                      <a:pt x="10220" y="31295"/>
                    </a:lnTo>
                    <a:lnTo>
                      <a:pt x="10009" y="31154"/>
                    </a:lnTo>
                    <a:lnTo>
                      <a:pt x="9727" y="30943"/>
                    </a:lnTo>
                    <a:lnTo>
                      <a:pt x="9516" y="30590"/>
                    </a:lnTo>
                    <a:lnTo>
                      <a:pt x="9304" y="30027"/>
                    </a:lnTo>
                    <a:lnTo>
                      <a:pt x="9234" y="29604"/>
                    </a:lnTo>
                    <a:lnTo>
                      <a:pt x="9163" y="29181"/>
                    </a:lnTo>
                    <a:lnTo>
                      <a:pt x="9234" y="28123"/>
                    </a:lnTo>
                    <a:lnTo>
                      <a:pt x="9445" y="26291"/>
                    </a:lnTo>
                    <a:lnTo>
                      <a:pt x="10079" y="27348"/>
                    </a:lnTo>
                    <a:lnTo>
                      <a:pt x="10573" y="28123"/>
                    </a:lnTo>
                    <a:lnTo>
                      <a:pt x="11066" y="28899"/>
                    </a:lnTo>
                    <a:lnTo>
                      <a:pt x="11560" y="29392"/>
                    </a:lnTo>
                    <a:lnTo>
                      <a:pt x="11771" y="29533"/>
                    </a:lnTo>
                    <a:lnTo>
                      <a:pt x="11983" y="29604"/>
                    </a:lnTo>
                    <a:lnTo>
                      <a:pt x="12194" y="29533"/>
                    </a:lnTo>
                    <a:lnTo>
                      <a:pt x="12335" y="29322"/>
                    </a:lnTo>
                    <a:lnTo>
                      <a:pt x="12405" y="28969"/>
                    </a:lnTo>
                    <a:lnTo>
                      <a:pt x="12405" y="28476"/>
                    </a:lnTo>
                    <a:lnTo>
                      <a:pt x="12335" y="28194"/>
                    </a:lnTo>
                    <a:lnTo>
                      <a:pt x="12194" y="27842"/>
                    </a:lnTo>
                    <a:lnTo>
                      <a:pt x="11560" y="27066"/>
                    </a:lnTo>
                    <a:lnTo>
                      <a:pt x="10855" y="26361"/>
                    </a:lnTo>
                    <a:lnTo>
                      <a:pt x="10573" y="26009"/>
                    </a:lnTo>
                    <a:lnTo>
                      <a:pt x="10361" y="25798"/>
                    </a:lnTo>
                    <a:lnTo>
                      <a:pt x="9939" y="25586"/>
                    </a:lnTo>
                    <a:lnTo>
                      <a:pt x="9727" y="25516"/>
                    </a:lnTo>
                    <a:lnTo>
                      <a:pt x="9657" y="25375"/>
                    </a:lnTo>
                    <a:lnTo>
                      <a:pt x="9586" y="25234"/>
                    </a:lnTo>
                    <a:lnTo>
                      <a:pt x="9516" y="25022"/>
                    </a:lnTo>
                    <a:lnTo>
                      <a:pt x="9657" y="24670"/>
                    </a:lnTo>
                    <a:lnTo>
                      <a:pt x="9939" y="23260"/>
                    </a:lnTo>
                    <a:lnTo>
                      <a:pt x="10150" y="21850"/>
                    </a:lnTo>
                    <a:lnTo>
                      <a:pt x="11842" y="24388"/>
                    </a:lnTo>
                    <a:lnTo>
                      <a:pt x="12899" y="25938"/>
                    </a:lnTo>
                    <a:lnTo>
                      <a:pt x="13886" y="27630"/>
                    </a:lnTo>
                    <a:lnTo>
                      <a:pt x="14731" y="29322"/>
                    </a:lnTo>
                    <a:lnTo>
                      <a:pt x="15154" y="30168"/>
                    </a:lnTo>
                    <a:lnTo>
                      <a:pt x="15436" y="30943"/>
                    </a:lnTo>
                    <a:lnTo>
                      <a:pt x="15648" y="31718"/>
                    </a:lnTo>
                    <a:lnTo>
                      <a:pt x="15718" y="32353"/>
                    </a:lnTo>
                    <a:lnTo>
                      <a:pt x="15718" y="32987"/>
                    </a:lnTo>
                    <a:lnTo>
                      <a:pt x="15577" y="33551"/>
                    </a:lnTo>
                    <a:lnTo>
                      <a:pt x="15507" y="33762"/>
                    </a:lnTo>
                    <a:lnTo>
                      <a:pt x="15225" y="33974"/>
                    </a:lnTo>
                    <a:lnTo>
                      <a:pt x="14520" y="34679"/>
                    </a:lnTo>
                    <a:lnTo>
                      <a:pt x="12405" y="36229"/>
                    </a:lnTo>
                    <a:lnTo>
                      <a:pt x="11348" y="37075"/>
                    </a:lnTo>
                    <a:lnTo>
                      <a:pt x="10502" y="37780"/>
                    </a:lnTo>
                    <a:lnTo>
                      <a:pt x="10220" y="38132"/>
                    </a:lnTo>
                    <a:lnTo>
                      <a:pt x="9939" y="38414"/>
                    </a:lnTo>
                    <a:lnTo>
                      <a:pt x="9868" y="38626"/>
                    </a:lnTo>
                    <a:lnTo>
                      <a:pt x="9868" y="38767"/>
                    </a:lnTo>
                    <a:lnTo>
                      <a:pt x="9939" y="38837"/>
                    </a:lnTo>
                    <a:lnTo>
                      <a:pt x="10079" y="38908"/>
                    </a:lnTo>
                    <a:lnTo>
                      <a:pt x="10432" y="38837"/>
                    </a:lnTo>
                    <a:lnTo>
                      <a:pt x="10855" y="38696"/>
                    </a:lnTo>
                    <a:lnTo>
                      <a:pt x="11278" y="38485"/>
                    </a:lnTo>
                    <a:lnTo>
                      <a:pt x="12687" y="37709"/>
                    </a:lnTo>
                    <a:lnTo>
                      <a:pt x="12687" y="37709"/>
                    </a:lnTo>
                    <a:lnTo>
                      <a:pt x="12264" y="38767"/>
                    </a:lnTo>
                    <a:lnTo>
                      <a:pt x="11912" y="39542"/>
                    </a:lnTo>
                    <a:lnTo>
                      <a:pt x="11560" y="40247"/>
                    </a:lnTo>
                    <a:lnTo>
                      <a:pt x="10996" y="41163"/>
                    </a:lnTo>
                    <a:lnTo>
                      <a:pt x="10643" y="41586"/>
                    </a:lnTo>
                    <a:lnTo>
                      <a:pt x="10291" y="41938"/>
                    </a:lnTo>
                    <a:lnTo>
                      <a:pt x="10150" y="42150"/>
                    </a:lnTo>
                    <a:lnTo>
                      <a:pt x="10009" y="42361"/>
                    </a:lnTo>
                    <a:lnTo>
                      <a:pt x="10009" y="42573"/>
                    </a:lnTo>
                    <a:lnTo>
                      <a:pt x="10150" y="42855"/>
                    </a:lnTo>
                    <a:lnTo>
                      <a:pt x="10291" y="43066"/>
                    </a:lnTo>
                    <a:lnTo>
                      <a:pt x="10502" y="43137"/>
                    </a:lnTo>
                    <a:lnTo>
                      <a:pt x="10643" y="43207"/>
                    </a:lnTo>
                    <a:lnTo>
                      <a:pt x="10784" y="43137"/>
                    </a:lnTo>
                    <a:lnTo>
                      <a:pt x="11066" y="42925"/>
                    </a:lnTo>
                    <a:lnTo>
                      <a:pt x="11348" y="42502"/>
                    </a:lnTo>
                    <a:lnTo>
                      <a:pt x="11912" y="41656"/>
                    </a:lnTo>
                    <a:lnTo>
                      <a:pt x="12124" y="41445"/>
                    </a:lnTo>
                    <a:lnTo>
                      <a:pt x="12194" y="41375"/>
                    </a:lnTo>
                    <a:lnTo>
                      <a:pt x="12264" y="41375"/>
                    </a:lnTo>
                    <a:lnTo>
                      <a:pt x="12124" y="41656"/>
                    </a:lnTo>
                    <a:lnTo>
                      <a:pt x="12053" y="42079"/>
                    </a:lnTo>
                    <a:lnTo>
                      <a:pt x="12053" y="42432"/>
                    </a:lnTo>
                    <a:lnTo>
                      <a:pt x="12124" y="42855"/>
                    </a:lnTo>
                    <a:lnTo>
                      <a:pt x="12194" y="43137"/>
                    </a:lnTo>
                    <a:lnTo>
                      <a:pt x="12335" y="43348"/>
                    </a:lnTo>
                    <a:lnTo>
                      <a:pt x="12476" y="43419"/>
                    </a:lnTo>
                    <a:lnTo>
                      <a:pt x="12546" y="43348"/>
                    </a:lnTo>
                    <a:lnTo>
                      <a:pt x="12617" y="43137"/>
                    </a:lnTo>
                    <a:lnTo>
                      <a:pt x="12617" y="42855"/>
                    </a:lnTo>
                    <a:lnTo>
                      <a:pt x="12617" y="42220"/>
                    </a:lnTo>
                    <a:lnTo>
                      <a:pt x="12617" y="41656"/>
                    </a:lnTo>
                    <a:lnTo>
                      <a:pt x="12687" y="41445"/>
                    </a:lnTo>
                    <a:lnTo>
                      <a:pt x="12758" y="41375"/>
                    </a:lnTo>
                    <a:lnTo>
                      <a:pt x="12969" y="41938"/>
                    </a:lnTo>
                    <a:lnTo>
                      <a:pt x="13322" y="42573"/>
                    </a:lnTo>
                    <a:lnTo>
                      <a:pt x="13463" y="42855"/>
                    </a:lnTo>
                    <a:lnTo>
                      <a:pt x="13745" y="43066"/>
                    </a:lnTo>
                    <a:lnTo>
                      <a:pt x="14027" y="43137"/>
                    </a:lnTo>
                    <a:lnTo>
                      <a:pt x="14379" y="43066"/>
                    </a:lnTo>
                    <a:lnTo>
                      <a:pt x="14661" y="42855"/>
                    </a:lnTo>
                    <a:lnTo>
                      <a:pt x="14802" y="42714"/>
                    </a:lnTo>
                    <a:lnTo>
                      <a:pt x="14802" y="42502"/>
                    </a:lnTo>
                    <a:lnTo>
                      <a:pt x="14731" y="42361"/>
                    </a:lnTo>
                    <a:lnTo>
                      <a:pt x="14308" y="41938"/>
                    </a:lnTo>
                    <a:lnTo>
                      <a:pt x="14168" y="41797"/>
                    </a:lnTo>
                    <a:lnTo>
                      <a:pt x="14097" y="41656"/>
                    </a:lnTo>
                    <a:lnTo>
                      <a:pt x="13674" y="40529"/>
                    </a:lnTo>
                    <a:lnTo>
                      <a:pt x="13392" y="39824"/>
                    </a:lnTo>
                    <a:lnTo>
                      <a:pt x="13251" y="39119"/>
                    </a:lnTo>
                    <a:lnTo>
                      <a:pt x="13181" y="38837"/>
                    </a:lnTo>
                    <a:lnTo>
                      <a:pt x="13181" y="38485"/>
                    </a:lnTo>
                    <a:lnTo>
                      <a:pt x="13251" y="38203"/>
                    </a:lnTo>
                    <a:lnTo>
                      <a:pt x="13322" y="37921"/>
                    </a:lnTo>
                    <a:lnTo>
                      <a:pt x="13533" y="37639"/>
                    </a:lnTo>
                    <a:lnTo>
                      <a:pt x="13745" y="37427"/>
                    </a:lnTo>
                    <a:lnTo>
                      <a:pt x="14097" y="37216"/>
                    </a:lnTo>
                    <a:lnTo>
                      <a:pt x="14520" y="37075"/>
                    </a:lnTo>
                    <a:lnTo>
                      <a:pt x="14872" y="38273"/>
                    </a:lnTo>
                    <a:lnTo>
                      <a:pt x="15154" y="39049"/>
                    </a:lnTo>
                    <a:lnTo>
                      <a:pt x="15436" y="39824"/>
                    </a:lnTo>
                    <a:lnTo>
                      <a:pt x="15789" y="40458"/>
                    </a:lnTo>
                    <a:lnTo>
                      <a:pt x="16000" y="40599"/>
                    </a:lnTo>
                    <a:lnTo>
                      <a:pt x="16141" y="40670"/>
                    </a:lnTo>
                    <a:lnTo>
                      <a:pt x="16353" y="40599"/>
                    </a:lnTo>
                    <a:lnTo>
                      <a:pt x="16493" y="40458"/>
                    </a:lnTo>
                    <a:lnTo>
                      <a:pt x="16705" y="40106"/>
                    </a:lnTo>
                    <a:lnTo>
                      <a:pt x="16846" y="39612"/>
                    </a:lnTo>
                    <a:lnTo>
                      <a:pt x="16846" y="39260"/>
                    </a:lnTo>
                    <a:lnTo>
                      <a:pt x="16705" y="38908"/>
                    </a:lnTo>
                    <a:lnTo>
                      <a:pt x="16493" y="38414"/>
                    </a:lnTo>
                    <a:lnTo>
                      <a:pt x="16282" y="37991"/>
                    </a:lnTo>
                    <a:lnTo>
                      <a:pt x="15718" y="37075"/>
                    </a:lnTo>
                    <a:lnTo>
                      <a:pt x="15507" y="36723"/>
                    </a:lnTo>
                    <a:lnTo>
                      <a:pt x="15366" y="36370"/>
                    </a:lnTo>
                    <a:lnTo>
                      <a:pt x="15154" y="35454"/>
                    </a:lnTo>
                    <a:lnTo>
                      <a:pt x="15154" y="35172"/>
                    </a:lnTo>
                    <a:lnTo>
                      <a:pt x="15154" y="34890"/>
                    </a:lnTo>
                    <a:lnTo>
                      <a:pt x="15295" y="34608"/>
                    </a:lnTo>
                    <a:lnTo>
                      <a:pt x="15436" y="34256"/>
                    </a:lnTo>
                    <a:lnTo>
                      <a:pt x="16071" y="33269"/>
                    </a:lnTo>
                    <a:lnTo>
                      <a:pt x="16775" y="35031"/>
                    </a:lnTo>
                    <a:lnTo>
                      <a:pt x="17410" y="36793"/>
                    </a:lnTo>
                    <a:lnTo>
                      <a:pt x="17903" y="38626"/>
                    </a:lnTo>
                    <a:lnTo>
                      <a:pt x="18115" y="39542"/>
                    </a:lnTo>
                    <a:lnTo>
                      <a:pt x="18256" y="40458"/>
                    </a:lnTo>
                    <a:lnTo>
                      <a:pt x="18326" y="41445"/>
                    </a:lnTo>
                    <a:lnTo>
                      <a:pt x="18326" y="41656"/>
                    </a:lnTo>
                    <a:lnTo>
                      <a:pt x="18326" y="41868"/>
                    </a:lnTo>
                    <a:lnTo>
                      <a:pt x="18185" y="41938"/>
                    </a:lnTo>
                    <a:lnTo>
                      <a:pt x="18044" y="42079"/>
                    </a:lnTo>
                    <a:lnTo>
                      <a:pt x="17551" y="42643"/>
                    </a:lnTo>
                    <a:lnTo>
                      <a:pt x="17198" y="42996"/>
                    </a:lnTo>
                    <a:lnTo>
                      <a:pt x="16634" y="43419"/>
                    </a:lnTo>
                    <a:lnTo>
                      <a:pt x="16071" y="43842"/>
                    </a:lnTo>
                    <a:lnTo>
                      <a:pt x="15648" y="44123"/>
                    </a:lnTo>
                    <a:lnTo>
                      <a:pt x="15225" y="44194"/>
                    </a:lnTo>
                    <a:lnTo>
                      <a:pt x="14661" y="44335"/>
                    </a:lnTo>
                    <a:lnTo>
                      <a:pt x="13322" y="44687"/>
                    </a:lnTo>
                    <a:lnTo>
                      <a:pt x="12687" y="44899"/>
                    </a:lnTo>
                    <a:lnTo>
                      <a:pt x="12124" y="45181"/>
                    </a:lnTo>
                    <a:lnTo>
                      <a:pt x="11912" y="45392"/>
                    </a:lnTo>
                    <a:lnTo>
                      <a:pt x="11771" y="45604"/>
                    </a:lnTo>
                    <a:lnTo>
                      <a:pt x="11630" y="45815"/>
                    </a:lnTo>
                    <a:lnTo>
                      <a:pt x="11630" y="46097"/>
                    </a:lnTo>
                    <a:lnTo>
                      <a:pt x="11630" y="46238"/>
                    </a:lnTo>
                    <a:lnTo>
                      <a:pt x="11701" y="46308"/>
                    </a:lnTo>
                    <a:lnTo>
                      <a:pt x="12053" y="46308"/>
                    </a:lnTo>
                    <a:lnTo>
                      <a:pt x="12476" y="46238"/>
                    </a:lnTo>
                    <a:lnTo>
                      <a:pt x="12969" y="46097"/>
                    </a:lnTo>
                    <a:lnTo>
                      <a:pt x="14027" y="45745"/>
                    </a:lnTo>
                    <a:lnTo>
                      <a:pt x="14661" y="45533"/>
                    </a:lnTo>
                    <a:lnTo>
                      <a:pt x="14379" y="46097"/>
                    </a:lnTo>
                    <a:lnTo>
                      <a:pt x="14027" y="46802"/>
                    </a:lnTo>
                    <a:lnTo>
                      <a:pt x="13674" y="47436"/>
                    </a:lnTo>
                    <a:lnTo>
                      <a:pt x="13463" y="47718"/>
                    </a:lnTo>
                    <a:lnTo>
                      <a:pt x="13251" y="47930"/>
                    </a:lnTo>
                    <a:lnTo>
                      <a:pt x="13040" y="48141"/>
                    </a:lnTo>
                    <a:lnTo>
                      <a:pt x="12758" y="48212"/>
                    </a:lnTo>
                    <a:lnTo>
                      <a:pt x="12194" y="48353"/>
                    </a:lnTo>
                    <a:lnTo>
                      <a:pt x="11912" y="48493"/>
                    </a:lnTo>
                    <a:lnTo>
                      <a:pt x="11701" y="48634"/>
                    </a:lnTo>
                    <a:lnTo>
                      <a:pt x="11489" y="48846"/>
                    </a:lnTo>
                    <a:lnTo>
                      <a:pt x="11348" y="49128"/>
                    </a:lnTo>
                    <a:lnTo>
                      <a:pt x="11278" y="49692"/>
                    </a:lnTo>
                    <a:lnTo>
                      <a:pt x="11278" y="49903"/>
                    </a:lnTo>
                    <a:lnTo>
                      <a:pt x="11348" y="49974"/>
                    </a:lnTo>
                    <a:lnTo>
                      <a:pt x="11419" y="50044"/>
                    </a:lnTo>
                    <a:lnTo>
                      <a:pt x="11560" y="50044"/>
                    </a:lnTo>
                    <a:lnTo>
                      <a:pt x="11842" y="49974"/>
                    </a:lnTo>
                    <a:lnTo>
                      <a:pt x="12124" y="49762"/>
                    </a:lnTo>
                    <a:lnTo>
                      <a:pt x="12476" y="49480"/>
                    </a:lnTo>
                    <a:lnTo>
                      <a:pt x="12969" y="48916"/>
                    </a:lnTo>
                    <a:lnTo>
                      <a:pt x="12969" y="49551"/>
                    </a:lnTo>
                    <a:lnTo>
                      <a:pt x="13040" y="49903"/>
                    </a:lnTo>
                    <a:lnTo>
                      <a:pt x="13181" y="50185"/>
                    </a:lnTo>
                    <a:lnTo>
                      <a:pt x="13322" y="50467"/>
                    </a:lnTo>
                    <a:lnTo>
                      <a:pt x="13533" y="50608"/>
                    </a:lnTo>
                    <a:lnTo>
                      <a:pt x="13815" y="50608"/>
                    </a:lnTo>
                    <a:lnTo>
                      <a:pt x="14097" y="50397"/>
                    </a:lnTo>
                    <a:lnTo>
                      <a:pt x="14238" y="50256"/>
                    </a:lnTo>
                    <a:lnTo>
                      <a:pt x="14308" y="50044"/>
                    </a:lnTo>
                    <a:lnTo>
                      <a:pt x="14308" y="49480"/>
                    </a:lnTo>
                    <a:lnTo>
                      <a:pt x="14238" y="48916"/>
                    </a:lnTo>
                    <a:lnTo>
                      <a:pt x="14238" y="48634"/>
                    </a:lnTo>
                    <a:lnTo>
                      <a:pt x="14308" y="48423"/>
                    </a:lnTo>
                    <a:lnTo>
                      <a:pt x="14520" y="48987"/>
                    </a:lnTo>
                    <a:lnTo>
                      <a:pt x="14872" y="49833"/>
                    </a:lnTo>
                    <a:lnTo>
                      <a:pt x="15084" y="50256"/>
                    </a:lnTo>
                    <a:lnTo>
                      <a:pt x="15366" y="50608"/>
                    </a:lnTo>
                    <a:lnTo>
                      <a:pt x="15648" y="50890"/>
                    </a:lnTo>
                    <a:lnTo>
                      <a:pt x="15930" y="50890"/>
                    </a:lnTo>
                    <a:lnTo>
                      <a:pt x="16141" y="50819"/>
                    </a:lnTo>
                    <a:lnTo>
                      <a:pt x="16282" y="50749"/>
                    </a:lnTo>
                    <a:lnTo>
                      <a:pt x="16423" y="50608"/>
                    </a:lnTo>
                    <a:lnTo>
                      <a:pt x="16423" y="50467"/>
                    </a:lnTo>
                    <a:lnTo>
                      <a:pt x="16423" y="50115"/>
                    </a:lnTo>
                    <a:lnTo>
                      <a:pt x="16212" y="49762"/>
                    </a:lnTo>
                    <a:lnTo>
                      <a:pt x="15718" y="49128"/>
                    </a:lnTo>
                    <a:lnTo>
                      <a:pt x="15436" y="48705"/>
                    </a:lnTo>
                    <a:lnTo>
                      <a:pt x="15084" y="47789"/>
                    </a:lnTo>
                    <a:lnTo>
                      <a:pt x="15013" y="47436"/>
                    </a:lnTo>
                    <a:lnTo>
                      <a:pt x="14943" y="47084"/>
                    </a:lnTo>
                    <a:lnTo>
                      <a:pt x="14943" y="46731"/>
                    </a:lnTo>
                    <a:lnTo>
                      <a:pt x="15084" y="46379"/>
                    </a:lnTo>
                    <a:lnTo>
                      <a:pt x="15295" y="45956"/>
                    </a:lnTo>
                    <a:lnTo>
                      <a:pt x="15648" y="45392"/>
                    </a:lnTo>
                    <a:lnTo>
                      <a:pt x="16071" y="44758"/>
                    </a:lnTo>
                    <a:lnTo>
                      <a:pt x="16634" y="44123"/>
                    </a:lnTo>
                    <a:lnTo>
                      <a:pt x="16634" y="44123"/>
                    </a:lnTo>
                    <a:lnTo>
                      <a:pt x="16282" y="45745"/>
                    </a:lnTo>
                    <a:lnTo>
                      <a:pt x="16212" y="46520"/>
                    </a:lnTo>
                    <a:lnTo>
                      <a:pt x="16141" y="47366"/>
                    </a:lnTo>
                    <a:lnTo>
                      <a:pt x="16212" y="46943"/>
                    </a:lnTo>
                    <a:lnTo>
                      <a:pt x="16423" y="46379"/>
                    </a:lnTo>
                    <a:lnTo>
                      <a:pt x="17128" y="44899"/>
                    </a:lnTo>
                    <a:lnTo>
                      <a:pt x="17551" y="44123"/>
                    </a:lnTo>
                    <a:lnTo>
                      <a:pt x="17974" y="43419"/>
                    </a:lnTo>
                    <a:lnTo>
                      <a:pt x="18326" y="42925"/>
                    </a:lnTo>
                    <a:lnTo>
                      <a:pt x="18678" y="42643"/>
                    </a:lnTo>
                    <a:lnTo>
                      <a:pt x="18960" y="44123"/>
                    </a:lnTo>
                    <a:lnTo>
                      <a:pt x="19172" y="45745"/>
                    </a:lnTo>
                    <a:lnTo>
                      <a:pt x="19313" y="46520"/>
                    </a:lnTo>
                    <a:lnTo>
                      <a:pt x="19313" y="47295"/>
                    </a:lnTo>
                    <a:lnTo>
                      <a:pt x="19242" y="48000"/>
                    </a:lnTo>
                    <a:lnTo>
                      <a:pt x="19031" y="48634"/>
                    </a:lnTo>
                    <a:lnTo>
                      <a:pt x="18256" y="50185"/>
                    </a:lnTo>
                    <a:lnTo>
                      <a:pt x="17762" y="51101"/>
                    </a:lnTo>
                    <a:lnTo>
                      <a:pt x="17621" y="51383"/>
                    </a:lnTo>
                    <a:lnTo>
                      <a:pt x="17621" y="51454"/>
                    </a:lnTo>
                    <a:lnTo>
                      <a:pt x="18044" y="51031"/>
                    </a:lnTo>
                    <a:lnTo>
                      <a:pt x="18538" y="50538"/>
                    </a:lnTo>
                    <a:lnTo>
                      <a:pt x="18960" y="50115"/>
                    </a:lnTo>
                    <a:lnTo>
                      <a:pt x="19383" y="49621"/>
                    </a:lnTo>
                    <a:lnTo>
                      <a:pt x="19383" y="50890"/>
                    </a:lnTo>
                    <a:lnTo>
                      <a:pt x="19313" y="51313"/>
                    </a:lnTo>
                    <a:lnTo>
                      <a:pt x="19172" y="51524"/>
                    </a:lnTo>
                    <a:lnTo>
                      <a:pt x="19031" y="51736"/>
                    </a:lnTo>
                    <a:lnTo>
                      <a:pt x="18749" y="52018"/>
                    </a:lnTo>
                    <a:lnTo>
                      <a:pt x="18397" y="52300"/>
                    </a:lnTo>
                    <a:lnTo>
                      <a:pt x="17974" y="52793"/>
                    </a:lnTo>
                    <a:lnTo>
                      <a:pt x="17480" y="53286"/>
                    </a:lnTo>
                    <a:lnTo>
                      <a:pt x="16846" y="53780"/>
                    </a:lnTo>
                    <a:lnTo>
                      <a:pt x="16564" y="54062"/>
                    </a:lnTo>
                    <a:lnTo>
                      <a:pt x="16423" y="54344"/>
                    </a:lnTo>
                    <a:lnTo>
                      <a:pt x="16282" y="54696"/>
                    </a:lnTo>
                    <a:lnTo>
                      <a:pt x="16282" y="55119"/>
                    </a:lnTo>
                    <a:lnTo>
                      <a:pt x="16705" y="54837"/>
                    </a:lnTo>
                    <a:lnTo>
                      <a:pt x="17692" y="54273"/>
                    </a:lnTo>
                    <a:lnTo>
                      <a:pt x="19172" y="53498"/>
                    </a:lnTo>
                    <a:lnTo>
                      <a:pt x="18678" y="54203"/>
                    </a:lnTo>
                    <a:lnTo>
                      <a:pt x="18044" y="55260"/>
                    </a:lnTo>
                    <a:lnTo>
                      <a:pt x="17762" y="55824"/>
                    </a:lnTo>
                    <a:lnTo>
                      <a:pt x="17692" y="56317"/>
                    </a:lnTo>
                    <a:lnTo>
                      <a:pt x="17621" y="56529"/>
                    </a:lnTo>
                    <a:lnTo>
                      <a:pt x="17692" y="56670"/>
                    </a:lnTo>
                    <a:lnTo>
                      <a:pt x="17762" y="56881"/>
                    </a:lnTo>
                    <a:lnTo>
                      <a:pt x="17903" y="56952"/>
                    </a:lnTo>
                    <a:lnTo>
                      <a:pt x="18044" y="57022"/>
                    </a:lnTo>
                    <a:lnTo>
                      <a:pt x="18185" y="56952"/>
                    </a:lnTo>
                    <a:lnTo>
                      <a:pt x="18397" y="56670"/>
                    </a:lnTo>
                    <a:lnTo>
                      <a:pt x="18608" y="56247"/>
                    </a:lnTo>
                    <a:lnTo>
                      <a:pt x="18819" y="55683"/>
                    </a:lnTo>
                    <a:lnTo>
                      <a:pt x="19172" y="54485"/>
                    </a:lnTo>
                    <a:lnTo>
                      <a:pt x="19313" y="53991"/>
                    </a:lnTo>
                    <a:lnTo>
                      <a:pt x="19454" y="53709"/>
                    </a:lnTo>
                    <a:lnTo>
                      <a:pt x="19383" y="54696"/>
                    </a:lnTo>
                    <a:lnTo>
                      <a:pt x="19313" y="55965"/>
                    </a:lnTo>
                    <a:lnTo>
                      <a:pt x="19383" y="56529"/>
                    </a:lnTo>
                    <a:lnTo>
                      <a:pt x="19524" y="57022"/>
                    </a:lnTo>
                    <a:lnTo>
                      <a:pt x="19665" y="57234"/>
                    </a:lnTo>
                    <a:lnTo>
                      <a:pt x="19806" y="57375"/>
                    </a:lnTo>
                    <a:lnTo>
                      <a:pt x="20018" y="57445"/>
                    </a:lnTo>
                    <a:lnTo>
                      <a:pt x="20229" y="57515"/>
                    </a:lnTo>
                    <a:lnTo>
                      <a:pt x="20441" y="57515"/>
                    </a:lnTo>
                    <a:lnTo>
                      <a:pt x="20582" y="57445"/>
                    </a:lnTo>
                    <a:lnTo>
                      <a:pt x="20723" y="57304"/>
                    </a:lnTo>
                    <a:lnTo>
                      <a:pt x="20793" y="57093"/>
                    </a:lnTo>
                    <a:lnTo>
                      <a:pt x="20863" y="56670"/>
                    </a:lnTo>
                    <a:lnTo>
                      <a:pt x="20793" y="56106"/>
                    </a:lnTo>
                    <a:lnTo>
                      <a:pt x="20652" y="55542"/>
                    </a:lnTo>
                    <a:lnTo>
                      <a:pt x="20793" y="55965"/>
                    </a:lnTo>
                    <a:lnTo>
                      <a:pt x="21075" y="56670"/>
                    </a:lnTo>
                    <a:lnTo>
                      <a:pt x="21427" y="57304"/>
                    </a:lnTo>
                    <a:lnTo>
                      <a:pt x="21780" y="57797"/>
                    </a:lnTo>
                    <a:lnTo>
                      <a:pt x="21921" y="57938"/>
                    </a:lnTo>
                    <a:lnTo>
                      <a:pt x="22132" y="58009"/>
                    </a:lnTo>
                    <a:lnTo>
                      <a:pt x="22344" y="58079"/>
                    </a:lnTo>
                    <a:lnTo>
                      <a:pt x="22626" y="58009"/>
                    </a:lnTo>
                    <a:lnTo>
                      <a:pt x="22767" y="57868"/>
                    </a:lnTo>
                    <a:lnTo>
                      <a:pt x="22907" y="57727"/>
                    </a:lnTo>
                    <a:lnTo>
                      <a:pt x="22978" y="57515"/>
                    </a:lnTo>
                    <a:lnTo>
                      <a:pt x="22978" y="57304"/>
                    </a:lnTo>
                    <a:lnTo>
                      <a:pt x="22907" y="56811"/>
                    </a:lnTo>
                    <a:lnTo>
                      <a:pt x="22696" y="56247"/>
                    </a:lnTo>
                    <a:lnTo>
                      <a:pt x="22414" y="55683"/>
                    </a:lnTo>
                    <a:lnTo>
                      <a:pt x="22062" y="55189"/>
                    </a:lnTo>
                    <a:lnTo>
                      <a:pt x="21568" y="54344"/>
                    </a:lnTo>
                    <a:lnTo>
                      <a:pt x="22626" y="54837"/>
                    </a:lnTo>
                    <a:lnTo>
                      <a:pt x="23330" y="55049"/>
                    </a:lnTo>
                    <a:lnTo>
                      <a:pt x="23894" y="55049"/>
                    </a:lnTo>
                    <a:lnTo>
                      <a:pt x="23894" y="54908"/>
                    </a:lnTo>
                    <a:lnTo>
                      <a:pt x="23894" y="54767"/>
                    </a:lnTo>
                    <a:lnTo>
                      <a:pt x="23824" y="54626"/>
                    </a:lnTo>
                    <a:lnTo>
                      <a:pt x="23471" y="54132"/>
                    </a:lnTo>
                    <a:lnTo>
                      <a:pt x="22907" y="53568"/>
                    </a:lnTo>
                    <a:lnTo>
                      <a:pt x="22132" y="52864"/>
                    </a:lnTo>
                    <a:lnTo>
                      <a:pt x="21639" y="52370"/>
                    </a:lnTo>
                    <a:lnTo>
                      <a:pt x="21286" y="51947"/>
                    </a:lnTo>
                    <a:lnTo>
                      <a:pt x="21075" y="51454"/>
                    </a:lnTo>
                    <a:lnTo>
                      <a:pt x="20934" y="51031"/>
                    </a:lnTo>
                    <a:lnTo>
                      <a:pt x="20934" y="50538"/>
                    </a:lnTo>
                    <a:lnTo>
                      <a:pt x="20863" y="49974"/>
                    </a:lnTo>
                    <a:lnTo>
                      <a:pt x="20863" y="48564"/>
                    </a:lnTo>
                    <a:lnTo>
                      <a:pt x="20793" y="47013"/>
                    </a:lnTo>
                    <a:lnTo>
                      <a:pt x="20652" y="45463"/>
                    </a:lnTo>
                    <a:lnTo>
                      <a:pt x="20441" y="43912"/>
                    </a:lnTo>
                    <a:lnTo>
                      <a:pt x="20159" y="42361"/>
                    </a:lnTo>
                    <a:lnTo>
                      <a:pt x="20159" y="42361"/>
                    </a:lnTo>
                    <a:lnTo>
                      <a:pt x="20652" y="42502"/>
                    </a:lnTo>
                    <a:lnTo>
                      <a:pt x="21004" y="42714"/>
                    </a:lnTo>
                    <a:lnTo>
                      <a:pt x="21216" y="42925"/>
                    </a:lnTo>
                    <a:lnTo>
                      <a:pt x="21357" y="43137"/>
                    </a:lnTo>
                    <a:lnTo>
                      <a:pt x="21568" y="43348"/>
                    </a:lnTo>
                    <a:lnTo>
                      <a:pt x="21780" y="43489"/>
                    </a:lnTo>
                    <a:lnTo>
                      <a:pt x="22132" y="43630"/>
                    </a:lnTo>
                    <a:lnTo>
                      <a:pt x="22626" y="43701"/>
                    </a:lnTo>
                    <a:lnTo>
                      <a:pt x="22414" y="45181"/>
                    </a:lnTo>
                    <a:lnTo>
                      <a:pt x="22344" y="45886"/>
                    </a:lnTo>
                    <a:lnTo>
                      <a:pt x="22344" y="46308"/>
                    </a:lnTo>
                    <a:lnTo>
                      <a:pt x="22414" y="46661"/>
                    </a:lnTo>
                    <a:lnTo>
                      <a:pt x="23048" y="45604"/>
                    </a:lnTo>
                    <a:lnTo>
                      <a:pt x="23683" y="44335"/>
                    </a:lnTo>
                    <a:lnTo>
                      <a:pt x="24176" y="44828"/>
                    </a:lnTo>
                    <a:lnTo>
                      <a:pt x="24599" y="45392"/>
                    </a:lnTo>
                    <a:lnTo>
                      <a:pt x="25022" y="45956"/>
                    </a:lnTo>
                    <a:lnTo>
                      <a:pt x="25445" y="46520"/>
                    </a:lnTo>
                    <a:lnTo>
                      <a:pt x="25092" y="46520"/>
                    </a:lnTo>
                    <a:lnTo>
                      <a:pt x="24881" y="46590"/>
                    </a:lnTo>
                    <a:lnTo>
                      <a:pt x="24740" y="46731"/>
                    </a:lnTo>
                    <a:lnTo>
                      <a:pt x="24458" y="47084"/>
                    </a:lnTo>
                    <a:lnTo>
                      <a:pt x="24176" y="47577"/>
                    </a:lnTo>
                    <a:lnTo>
                      <a:pt x="23965" y="48071"/>
                    </a:lnTo>
                    <a:lnTo>
                      <a:pt x="23965" y="48493"/>
                    </a:lnTo>
                    <a:lnTo>
                      <a:pt x="23965" y="48634"/>
                    </a:lnTo>
                    <a:lnTo>
                      <a:pt x="24035" y="48705"/>
                    </a:lnTo>
                    <a:lnTo>
                      <a:pt x="24106" y="48775"/>
                    </a:lnTo>
                    <a:lnTo>
                      <a:pt x="24247" y="48775"/>
                    </a:lnTo>
                    <a:lnTo>
                      <a:pt x="24458" y="48705"/>
                    </a:lnTo>
                    <a:lnTo>
                      <a:pt x="24599" y="48493"/>
                    </a:lnTo>
                    <a:lnTo>
                      <a:pt x="25022" y="47930"/>
                    </a:lnTo>
                    <a:lnTo>
                      <a:pt x="25374" y="47295"/>
                    </a:lnTo>
                    <a:lnTo>
                      <a:pt x="25515" y="46802"/>
                    </a:lnTo>
                    <a:lnTo>
                      <a:pt x="25656" y="47013"/>
                    </a:lnTo>
                    <a:lnTo>
                      <a:pt x="25656" y="47225"/>
                    </a:lnTo>
                    <a:lnTo>
                      <a:pt x="25656" y="47648"/>
                    </a:lnTo>
                    <a:lnTo>
                      <a:pt x="25586" y="48071"/>
                    </a:lnTo>
                    <a:lnTo>
                      <a:pt x="25374" y="48493"/>
                    </a:lnTo>
                    <a:lnTo>
                      <a:pt x="25304" y="48916"/>
                    </a:lnTo>
                    <a:lnTo>
                      <a:pt x="25233" y="49269"/>
                    </a:lnTo>
                    <a:lnTo>
                      <a:pt x="25233" y="49621"/>
                    </a:lnTo>
                    <a:lnTo>
                      <a:pt x="25374" y="49833"/>
                    </a:lnTo>
                    <a:lnTo>
                      <a:pt x="25515" y="49974"/>
                    </a:lnTo>
                    <a:lnTo>
                      <a:pt x="25656" y="50044"/>
                    </a:lnTo>
                    <a:lnTo>
                      <a:pt x="25868" y="50115"/>
                    </a:lnTo>
                    <a:lnTo>
                      <a:pt x="25938" y="50115"/>
                    </a:lnTo>
                    <a:lnTo>
                      <a:pt x="26079" y="50044"/>
                    </a:lnTo>
                    <a:lnTo>
                      <a:pt x="26291" y="49833"/>
                    </a:lnTo>
                    <a:lnTo>
                      <a:pt x="26432" y="49410"/>
                    </a:lnTo>
                    <a:lnTo>
                      <a:pt x="26643" y="48564"/>
                    </a:lnTo>
                    <a:lnTo>
                      <a:pt x="26784" y="48212"/>
                    </a:lnTo>
                    <a:lnTo>
                      <a:pt x="26925" y="48071"/>
                    </a:lnTo>
                    <a:lnTo>
                      <a:pt x="27137" y="48775"/>
                    </a:lnTo>
                    <a:lnTo>
                      <a:pt x="27559" y="49903"/>
                    </a:lnTo>
                    <a:lnTo>
                      <a:pt x="27771" y="50326"/>
                    </a:lnTo>
                    <a:lnTo>
                      <a:pt x="27912" y="50467"/>
                    </a:lnTo>
                    <a:lnTo>
                      <a:pt x="28053" y="50608"/>
                    </a:lnTo>
                    <a:lnTo>
                      <a:pt x="28123" y="50608"/>
                    </a:lnTo>
                    <a:lnTo>
                      <a:pt x="28264" y="50538"/>
                    </a:lnTo>
                    <a:lnTo>
                      <a:pt x="28335" y="50326"/>
                    </a:lnTo>
                    <a:lnTo>
                      <a:pt x="28476" y="50044"/>
                    </a:lnTo>
                    <a:lnTo>
                      <a:pt x="28476" y="49692"/>
                    </a:lnTo>
                    <a:lnTo>
                      <a:pt x="28335" y="49410"/>
                    </a:lnTo>
                    <a:lnTo>
                      <a:pt x="28123" y="48987"/>
                    </a:lnTo>
                    <a:lnTo>
                      <a:pt x="27912" y="48634"/>
                    </a:lnTo>
                    <a:lnTo>
                      <a:pt x="27348" y="47930"/>
                    </a:lnTo>
                    <a:lnTo>
                      <a:pt x="27137" y="47577"/>
                    </a:lnTo>
                    <a:lnTo>
                      <a:pt x="26996" y="47295"/>
                    </a:lnTo>
                    <a:lnTo>
                      <a:pt x="26996" y="47295"/>
                    </a:lnTo>
                    <a:lnTo>
                      <a:pt x="27841" y="48071"/>
                    </a:lnTo>
                    <a:lnTo>
                      <a:pt x="28335" y="48493"/>
                    </a:lnTo>
                    <a:lnTo>
                      <a:pt x="28828" y="48916"/>
                    </a:lnTo>
                    <a:lnTo>
                      <a:pt x="29251" y="49198"/>
                    </a:lnTo>
                    <a:lnTo>
                      <a:pt x="29533" y="49198"/>
                    </a:lnTo>
                    <a:lnTo>
                      <a:pt x="29533" y="48987"/>
                    </a:lnTo>
                    <a:lnTo>
                      <a:pt x="29533" y="48775"/>
                    </a:lnTo>
                    <a:lnTo>
                      <a:pt x="29251" y="47859"/>
                    </a:lnTo>
                    <a:lnTo>
                      <a:pt x="29040" y="47507"/>
                    </a:lnTo>
                    <a:lnTo>
                      <a:pt x="28828" y="47295"/>
                    </a:lnTo>
                    <a:lnTo>
                      <a:pt x="28546" y="47084"/>
                    </a:lnTo>
                    <a:lnTo>
                      <a:pt x="28194" y="46872"/>
                    </a:lnTo>
                    <a:lnTo>
                      <a:pt x="27559" y="46590"/>
                    </a:lnTo>
                    <a:lnTo>
                      <a:pt x="27207" y="46449"/>
                    </a:lnTo>
                    <a:lnTo>
                      <a:pt x="26925" y="46308"/>
                    </a:lnTo>
                    <a:lnTo>
                      <a:pt x="26361" y="45745"/>
                    </a:lnTo>
                    <a:lnTo>
                      <a:pt x="25797" y="45040"/>
                    </a:lnTo>
                    <a:lnTo>
                      <a:pt x="25233" y="44335"/>
                    </a:lnTo>
                    <a:lnTo>
                      <a:pt x="24599" y="43701"/>
                    </a:lnTo>
                    <a:lnTo>
                      <a:pt x="25586" y="43842"/>
                    </a:lnTo>
                    <a:lnTo>
                      <a:pt x="26996" y="44053"/>
                    </a:lnTo>
                    <a:lnTo>
                      <a:pt x="28264" y="44053"/>
                    </a:lnTo>
                    <a:lnTo>
                      <a:pt x="28687" y="43982"/>
                    </a:lnTo>
                    <a:lnTo>
                      <a:pt x="28828" y="43912"/>
                    </a:lnTo>
                    <a:lnTo>
                      <a:pt x="28899" y="43771"/>
                    </a:lnTo>
                    <a:lnTo>
                      <a:pt x="28899" y="43630"/>
                    </a:lnTo>
                    <a:lnTo>
                      <a:pt x="28828" y="43489"/>
                    </a:lnTo>
                    <a:lnTo>
                      <a:pt x="28617" y="43278"/>
                    </a:lnTo>
                    <a:lnTo>
                      <a:pt x="28405" y="43137"/>
                    </a:lnTo>
                    <a:lnTo>
                      <a:pt x="27700" y="42925"/>
                    </a:lnTo>
                    <a:lnTo>
                      <a:pt x="26996" y="42714"/>
                    </a:lnTo>
                    <a:lnTo>
                      <a:pt x="25374" y="42432"/>
                    </a:lnTo>
                    <a:lnTo>
                      <a:pt x="24388" y="42361"/>
                    </a:lnTo>
                    <a:lnTo>
                      <a:pt x="23048" y="42220"/>
                    </a:lnTo>
                    <a:lnTo>
                      <a:pt x="22414" y="42150"/>
                    </a:lnTo>
                    <a:lnTo>
                      <a:pt x="21850" y="42079"/>
                    </a:lnTo>
                    <a:lnTo>
                      <a:pt x="21216" y="41938"/>
                    </a:lnTo>
                    <a:lnTo>
                      <a:pt x="20723" y="41727"/>
                    </a:lnTo>
                    <a:lnTo>
                      <a:pt x="20300" y="41375"/>
                    </a:lnTo>
                    <a:lnTo>
                      <a:pt x="19877" y="40952"/>
                    </a:lnTo>
                    <a:lnTo>
                      <a:pt x="19524" y="40176"/>
                    </a:lnTo>
                    <a:lnTo>
                      <a:pt x="19172" y="39260"/>
                    </a:lnTo>
                    <a:lnTo>
                      <a:pt x="18890" y="38273"/>
                    </a:lnTo>
                    <a:lnTo>
                      <a:pt x="18678" y="37216"/>
                    </a:lnTo>
                    <a:lnTo>
                      <a:pt x="18185" y="35172"/>
                    </a:lnTo>
                    <a:lnTo>
                      <a:pt x="17974" y="34185"/>
                    </a:lnTo>
                    <a:lnTo>
                      <a:pt x="17692" y="33339"/>
                    </a:lnTo>
                    <a:lnTo>
                      <a:pt x="18185" y="33410"/>
                    </a:lnTo>
                    <a:lnTo>
                      <a:pt x="18678" y="33621"/>
                    </a:lnTo>
                    <a:lnTo>
                      <a:pt x="19101" y="33903"/>
                    </a:lnTo>
                    <a:lnTo>
                      <a:pt x="19454" y="34256"/>
                    </a:lnTo>
                    <a:lnTo>
                      <a:pt x="20229" y="35101"/>
                    </a:lnTo>
                    <a:lnTo>
                      <a:pt x="20582" y="35524"/>
                    </a:lnTo>
                    <a:lnTo>
                      <a:pt x="21004" y="35947"/>
                    </a:lnTo>
                    <a:lnTo>
                      <a:pt x="21780" y="36723"/>
                    </a:lnTo>
                    <a:lnTo>
                      <a:pt x="22344" y="37286"/>
                    </a:lnTo>
                    <a:lnTo>
                      <a:pt x="22978" y="37780"/>
                    </a:lnTo>
                    <a:lnTo>
                      <a:pt x="23542" y="38203"/>
                    </a:lnTo>
                    <a:lnTo>
                      <a:pt x="24176" y="38485"/>
                    </a:lnTo>
                    <a:lnTo>
                      <a:pt x="24388" y="38555"/>
                    </a:lnTo>
                    <a:lnTo>
                      <a:pt x="24670" y="38555"/>
                    </a:lnTo>
                    <a:lnTo>
                      <a:pt x="24881" y="38485"/>
                    </a:lnTo>
                    <a:lnTo>
                      <a:pt x="25092" y="38344"/>
                    </a:lnTo>
                    <a:lnTo>
                      <a:pt x="25022" y="38767"/>
                    </a:lnTo>
                    <a:lnTo>
                      <a:pt x="25092" y="39119"/>
                    </a:lnTo>
                    <a:lnTo>
                      <a:pt x="25304" y="39260"/>
                    </a:lnTo>
                    <a:lnTo>
                      <a:pt x="25515" y="39331"/>
                    </a:lnTo>
                    <a:lnTo>
                      <a:pt x="25727" y="39260"/>
                    </a:lnTo>
                    <a:lnTo>
                      <a:pt x="25868" y="38978"/>
                    </a:lnTo>
                    <a:lnTo>
                      <a:pt x="26009" y="38555"/>
                    </a:lnTo>
                    <a:lnTo>
                      <a:pt x="26009" y="37921"/>
                    </a:lnTo>
                    <a:lnTo>
                      <a:pt x="26291" y="38344"/>
                    </a:lnTo>
                    <a:lnTo>
                      <a:pt x="26855" y="38978"/>
                    </a:lnTo>
                    <a:lnTo>
                      <a:pt x="27137" y="39260"/>
                    </a:lnTo>
                    <a:lnTo>
                      <a:pt x="27418" y="39401"/>
                    </a:lnTo>
                    <a:lnTo>
                      <a:pt x="27559" y="39401"/>
                    </a:lnTo>
                    <a:lnTo>
                      <a:pt x="27630" y="39331"/>
                    </a:lnTo>
                    <a:lnTo>
                      <a:pt x="27700" y="39260"/>
                    </a:lnTo>
                    <a:lnTo>
                      <a:pt x="27771" y="39049"/>
                    </a:lnTo>
                    <a:lnTo>
                      <a:pt x="27771" y="38837"/>
                    </a:lnTo>
                    <a:lnTo>
                      <a:pt x="27771" y="38696"/>
                    </a:lnTo>
                    <a:lnTo>
                      <a:pt x="27630" y="38414"/>
                    </a:lnTo>
                    <a:lnTo>
                      <a:pt x="27348" y="38132"/>
                    </a:lnTo>
                    <a:lnTo>
                      <a:pt x="27066" y="37921"/>
                    </a:lnTo>
                    <a:lnTo>
                      <a:pt x="26784" y="37709"/>
                    </a:lnTo>
                    <a:lnTo>
                      <a:pt x="26502" y="37498"/>
                    </a:lnTo>
                    <a:lnTo>
                      <a:pt x="26432" y="37216"/>
                    </a:lnTo>
                    <a:lnTo>
                      <a:pt x="26361" y="37075"/>
                    </a:lnTo>
                    <a:lnTo>
                      <a:pt x="26432" y="36864"/>
                    </a:lnTo>
                    <a:lnTo>
                      <a:pt x="26996" y="37286"/>
                    </a:lnTo>
                    <a:lnTo>
                      <a:pt x="27489" y="37568"/>
                    </a:lnTo>
                    <a:lnTo>
                      <a:pt x="27982" y="37780"/>
                    </a:lnTo>
                    <a:lnTo>
                      <a:pt x="28476" y="37921"/>
                    </a:lnTo>
                    <a:lnTo>
                      <a:pt x="28899" y="37991"/>
                    </a:lnTo>
                    <a:lnTo>
                      <a:pt x="29110" y="37991"/>
                    </a:lnTo>
                    <a:lnTo>
                      <a:pt x="29322" y="37921"/>
                    </a:lnTo>
                    <a:lnTo>
                      <a:pt x="29462" y="37850"/>
                    </a:lnTo>
                    <a:lnTo>
                      <a:pt x="29603" y="37709"/>
                    </a:lnTo>
                    <a:lnTo>
                      <a:pt x="29674" y="37498"/>
                    </a:lnTo>
                    <a:lnTo>
                      <a:pt x="29674" y="37357"/>
                    </a:lnTo>
                    <a:lnTo>
                      <a:pt x="29603" y="37216"/>
                    </a:lnTo>
                    <a:lnTo>
                      <a:pt x="29462" y="37075"/>
                    </a:lnTo>
                    <a:lnTo>
                      <a:pt x="29110" y="36793"/>
                    </a:lnTo>
                    <a:lnTo>
                      <a:pt x="28617" y="36652"/>
                    </a:lnTo>
                    <a:lnTo>
                      <a:pt x="27489" y="36441"/>
                    </a:lnTo>
                    <a:lnTo>
                      <a:pt x="26714" y="36229"/>
                    </a:lnTo>
                    <a:lnTo>
                      <a:pt x="27277" y="36229"/>
                    </a:lnTo>
                    <a:lnTo>
                      <a:pt x="28194" y="36159"/>
                    </a:lnTo>
                    <a:lnTo>
                      <a:pt x="29040" y="36018"/>
                    </a:lnTo>
                    <a:lnTo>
                      <a:pt x="29322" y="35877"/>
                    </a:lnTo>
                    <a:lnTo>
                      <a:pt x="29533" y="35736"/>
                    </a:lnTo>
                    <a:lnTo>
                      <a:pt x="29744" y="35313"/>
                    </a:lnTo>
                    <a:lnTo>
                      <a:pt x="29815" y="35031"/>
                    </a:lnTo>
                    <a:lnTo>
                      <a:pt x="29885" y="34820"/>
                    </a:lnTo>
                    <a:lnTo>
                      <a:pt x="29815" y="34608"/>
                    </a:lnTo>
                    <a:lnTo>
                      <a:pt x="29744" y="34467"/>
                    </a:lnTo>
                    <a:lnTo>
                      <a:pt x="29462" y="34397"/>
                    </a:lnTo>
                    <a:lnTo>
                      <a:pt x="29110" y="34397"/>
                    </a:lnTo>
                    <a:lnTo>
                      <a:pt x="28335" y="34679"/>
                    </a:lnTo>
                    <a:lnTo>
                      <a:pt x="27066" y="35101"/>
                    </a:lnTo>
                    <a:lnTo>
                      <a:pt x="26432" y="35383"/>
                    </a:lnTo>
                    <a:lnTo>
                      <a:pt x="26009" y="35665"/>
                    </a:lnTo>
                    <a:lnTo>
                      <a:pt x="25868" y="35806"/>
                    </a:lnTo>
                    <a:lnTo>
                      <a:pt x="25797" y="35877"/>
                    </a:lnTo>
                    <a:lnTo>
                      <a:pt x="25797" y="36008"/>
                    </a:lnTo>
                    <a:lnTo>
                      <a:pt x="25797" y="36008"/>
                    </a:lnTo>
                    <a:lnTo>
                      <a:pt x="24952" y="35524"/>
                    </a:lnTo>
                    <a:lnTo>
                      <a:pt x="23965" y="34890"/>
                    </a:lnTo>
                    <a:lnTo>
                      <a:pt x="22978" y="34185"/>
                    </a:lnTo>
                    <a:lnTo>
                      <a:pt x="21991" y="33621"/>
                    </a:lnTo>
                    <a:lnTo>
                      <a:pt x="23260" y="33621"/>
                    </a:lnTo>
                    <a:lnTo>
                      <a:pt x="24106" y="33692"/>
                    </a:lnTo>
                    <a:lnTo>
                      <a:pt x="24952" y="33692"/>
                    </a:lnTo>
                    <a:lnTo>
                      <a:pt x="25727" y="33621"/>
                    </a:lnTo>
                    <a:lnTo>
                      <a:pt x="26079" y="33551"/>
                    </a:lnTo>
                    <a:lnTo>
                      <a:pt x="26432" y="33480"/>
                    </a:lnTo>
                    <a:lnTo>
                      <a:pt x="26643" y="33339"/>
                    </a:lnTo>
                    <a:lnTo>
                      <a:pt x="26855" y="33198"/>
                    </a:lnTo>
                    <a:lnTo>
                      <a:pt x="26996" y="32916"/>
                    </a:lnTo>
                    <a:lnTo>
                      <a:pt x="26996" y="32705"/>
                    </a:lnTo>
                    <a:lnTo>
                      <a:pt x="26925" y="32423"/>
                    </a:lnTo>
                    <a:lnTo>
                      <a:pt x="26784" y="32282"/>
                    </a:lnTo>
                    <a:lnTo>
                      <a:pt x="26502" y="32141"/>
                    </a:lnTo>
                    <a:lnTo>
                      <a:pt x="25233" y="32141"/>
                    </a:lnTo>
                    <a:lnTo>
                      <a:pt x="24247" y="32353"/>
                    </a:lnTo>
                    <a:lnTo>
                      <a:pt x="22203" y="32775"/>
                    </a:lnTo>
                    <a:lnTo>
                      <a:pt x="21427" y="32987"/>
                    </a:lnTo>
                    <a:lnTo>
                      <a:pt x="20934" y="33057"/>
                    </a:lnTo>
                    <a:lnTo>
                      <a:pt x="19172" y="32775"/>
                    </a:lnTo>
                    <a:lnTo>
                      <a:pt x="17903" y="32634"/>
                    </a:lnTo>
                    <a:lnTo>
                      <a:pt x="17480" y="32564"/>
                    </a:lnTo>
                    <a:lnTo>
                      <a:pt x="17410" y="32564"/>
                    </a:lnTo>
                    <a:lnTo>
                      <a:pt x="17410" y="32634"/>
                    </a:lnTo>
                    <a:lnTo>
                      <a:pt x="17269" y="32423"/>
                    </a:lnTo>
                    <a:lnTo>
                      <a:pt x="17057" y="32141"/>
                    </a:lnTo>
                    <a:lnTo>
                      <a:pt x="16775" y="31295"/>
                    </a:lnTo>
                    <a:lnTo>
                      <a:pt x="16493" y="30449"/>
                    </a:lnTo>
                    <a:lnTo>
                      <a:pt x="16212" y="29745"/>
                    </a:lnTo>
                    <a:lnTo>
                      <a:pt x="15225" y="27630"/>
                    </a:lnTo>
                    <a:lnTo>
                      <a:pt x="14097" y="25586"/>
                    </a:lnTo>
                    <a:lnTo>
                      <a:pt x="12899" y="23542"/>
                    </a:lnTo>
                    <a:lnTo>
                      <a:pt x="11630" y="21568"/>
                    </a:lnTo>
                    <a:lnTo>
                      <a:pt x="14379" y="21568"/>
                    </a:lnTo>
                    <a:lnTo>
                      <a:pt x="14802" y="21639"/>
                    </a:lnTo>
                    <a:lnTo>
                      <a:pt x="15154" y="21850"/>
                    </a:lnTo>
                    <a:lnTo>
                      <a:pt x="15366" y="21991"/>
                    </a:lnTo>
                    <a:lnTo>
                      <a:pt x="15577" y="22203"/>
                    </a:lnTo>
                    <a:lnTo>
                      <a:pt x="15930" y="22767"/>
                    </a:lnTo>
                    <a:lnTo>
                      <a:pt x="16282" y="23472"/>
                    </a:lnTo>
                    <a:lnTo>
                      <a:pt x="16564" y="24176"/>
                    </a:lnTo>
                    <a:lnTo>
                      <a:pt x="16846" y="24952"/>
                    </a:lnTo>
                    <a:lnTo>
                      <a:pt x="17198" y="25586"/>
                    </a:lnTo>
                    <a:lnTo>
                      <a:pt x="17551" y="26079"/>
                    </a:lnTo>
                    <a:lnTo>
                      <a:pt x="17762" y="26291"/>
                    </a:lnTo>
                    <a:lnTo>
                      <a:pt x="17974" y="26432"/>
                    </a:lnTo>
                    <a:lnTo>
                      <a:pt x="18397" y="26502"/>
                    </a:lnTo>
                    <a:lnTo>
                      <a:pt x="18608" y="26502"/>
                    </a:lnTo>
                    <a:lnTo>
                      <a:pt x="18749" y="26432"/>
                    </a:lnTo>
                    <a:lnTo>
                      <a:pt x="18819" y="26220"/>
                    </a:lnTo>
                    <a:lnTo>
                      <a:pt x="18749" y="25938"/>
                    </a:lnTo>
                    <a:lnTo>
                      <a:pt x="18608" y="25586"/>
                    </a:lnTo>
                    <a:lnTo>
                      <a:pt x="18115" y="24740"/>
                    </a:lnTo>
                    <a:lnTo>
                      <a:pt x="17480" y="23894"/>
                    </a:lnTo>
                    <a:lnTo>
                      <a:pt x="16775" y="23049"/>
                    </a:lnTo>
                    <a:lnTo>
                      <a:pt x="16141" y="22344"/>
                    </a:lnTo>
                    <a:lnTo>
                      <a:pt x="15789" y="21991"/>
                    </a:lnTo>
                    <a:lnTo>
                      <a:pt x="16634" y="22203"/>
                    </a:lnTo>
                    <a:lnTo>
                      <a:pt x="17551" y="22485"/>
                    </a:lnTo>
                    <a:lnTo>
                      <a:pt x="18467" y="22908"/>
                    </a:lnTo>
                    <a:lnTo>
                      <a:pt x="18819" y="23190"/>
                    </a:lnTo>
                    <a:lnTo>
                      <a:pt x="19172" y="23401"/>
                    </a:lnTo>
                    <a:lnTo>
                      <a:pt x="19665" y="23965"/>
                    </a:lnTo>
                    <a:lnTo>
                      <a:pt x="19806" y="24176"/>
                    </a:lnTo>
                    <a:lnTo>
                      <a:pt x="19806" y="24388"/>
                    </a:lnTo>
                    <a:lnTo>
                      <a:pt x="19877" y="24599"/>
                    </a:lnTo>
                    <a:lnTo>
                      <a:pt x="20018" y="24881"/>
                    </a:lnTo>
                    <a:lnTo>
                      <a:pt x="20088" y="25375"/>
                    </a:lnTo>
                    <a:lnTo>
                      <a:pt x="20229" y="25938"/>
                    </a:lnTo>
                    <a:lnTo>
                      <a:pt x="20300" y="26220"/>
                    </a:lnTo>
                    <a:lnTo>
                      <a:pt x="20370" y="26502"/>
                    </a:lnTo>
                    <a:lnTo>
                      <a:pt x="20582" y="26643"/>
                    </a:lnTo>
                    <a:lnTo>
                      <a:pt x="20863" y="26784"/>
                    </a:lnTo>
                    <a:lnTo>
                      <a:pt x="21004" y="26714"/>
                    </a:lnTo>
                    <a:lnTo>
                      <a:pt x="21145" y="26714"/>
                    </a:lnTo>
                    <a:lnTo>
                      <a:pt x="21286" y="26573"/>
                    </a:lnTo>
                    <a:lnTo>
                      <a:pt x="21357" y="26502"/>
                    </a:lnTo>
                    <a:lnTo>
                      <a:pt x="21357" y="26220"/>
                    </a:lnTo>
                    <a:lnTo>
                      <a:pt x="21357" y="25868"/>
                    </a:lnTo>
                    <a:lnTo>
                      <a:pt x="21075" y="25163"/>
                    </a:lnTo>
                    <a:lnTo>
                      <a:pt x="20863" y="24670"/>
                    </a:lnTo>
                    <a:lnTo>
                      <a:pt x="21004" y="24811"/>
                    </a:lnTo>
                    <a:lnTo>
                      <a:pt x="21216" y="25022"/>
                    </a:lnTo>
                    <a:lnTo>
                      <a:pt x="21568" y="25657"/>
                    </a:lnTo>
                    <a:lnTo>
                      <a:pt x="21850" y="25938"/>
                    </a:lnTo>
                    <a:lnTo>
                      <a:pt x="22062" y="26079"/>
                    </a:lnTo>
                    <a:lnTo>
                      <a:pt x="22344" y="26220"/>
                    </a:lnTo>
                    <a:lnTo>
                      <a:pt x="22485" y="26150"/>
                    </a:lnTo>
                    <a:lnTo>
                      <a:pt x="22555" y="26079"/>
                    </a:lnTo>
                    <a:lnTo>
                      <a:pt x="22696" y="25938"/>
                    </a:lnTo>
                    <a:lnTo>
                      <a:pt x="22767" y="25868"/>
                    </a:lnTo>
                    <a:lnTo>
                      <a:pt x="22767" y="25727"/>
                    </a:lnTo>
                    <a:lnTo>
                      <a:pt x="22696" y="25657"/>
                    </a:lnTo>
                    <a:lnTo>
                      <a:pt x="22555" y="25445"/>
                    </a:lnTo>
                    <a:lnTo>
                      <a:pt x="22273" y="25234"/>
                    </a:lnTo>
                    <a:lnTo>
                      <a:pt x="21709" y="24811"/>
                    </a:lnTo>
                    <a:lnTo>
                      <a:pt x="21568" y="24599"/>
                    </a:lnTo>
                    <a:lnTo>
                      <a:pt x="21568" y="24529"/>
                    </a:lnTo>
                    <a:lnTo>
                      <a:pt x="21568" y="24388"/>
                    </a:lnTo>
                    <a:lnTo>
                      <a:pt x="21991" y="24670"/>
                    </a:lnTo>
                    <a:lnTo>
                      <a:pt x="22837" y="25093"/>
                    </a:lnTo>
                    <a:lnTo>
                      <a:pt x="23189" y="25234"/>
                    </a:lnTo>
                    <a:lnTo>
                      <a:pt x="23542" y="25234"/>
                    </a:lnTo>
                    <a:lnTo>
                      <a:pt x="23612" y="25163"/>
                    </a:lnTo>
                    <a:lnTo>
                      <a:pt x="23683" y="25093"/>
                    </a:lnTo>
                    <a:lnTo>
                      <a:pt x="23683" y="24881"/>
                    </a:lnTo>
                    <a:lnTo>
                      <a:pt x="23683" y="24670"/>
                    </a:lnTo>
                    <a:lnTo>
                      <a:pt x="23471" y="24317"/>
                    </a:lnTo>
                    <a:lnTo>
                      <a:pt x="23260" y="24106"/>
                    </a:lnTo>
                    <a:lnTo>
                      <a:pt x="22907" y="24035"/>
                    </a:lnTo>
                    <a:lnTo>
                      <a:pt x="22555" y="23965"/>
                    </a:lnTo>
                    <a:lnTo>
                      <a:pt x="21780" y="23965"/>
                    </a:lnTo>
                    <a:lnTo>
                      <a:pt x="21498" y="23894"/>
                    </a:lnTo>
                    <a:lnTo>
                      <a:pt x="21216" y="23753"/>
                    </a:lnTo>
                    <a:lnTo>
                      <a:pt x="22203" y="23472"/>
                    </a:lnTo>
                    <a:lnTo>
                      <a:pt x="22907" y="23260"/>
                    </a:lnTo>
                    <a:lnTo>
                      <a:pt x="23542" y="23049"/>
                    </a:lnTo>
                    <a:lnTo>
                      <a:pt x="24035" y="22767"/>
                    </a:lnTo>
                    <a:lnTo>
                      <a:pt x="24176" y="22626"/>
                    </a:lnTo>
                    <a:lnTo>
                      <a:pt x="24247" y="22555"/>
                    </a:lnTo>
                    <a:lnTo>
                      <a:pt x="24176" y="22414"/>
                    </a:lnTo>
                    <a:lnTo>
                      <a:pt x="23965" y="22344"/>
                    </a:lnTo>
                    <a:lnTo>
                      <a:pt x="23612" y="22273"/>
                    </a:lnTo>
                    <a:lnTo>
                      <a:pt x="23119" y="22203"/>
                    </a:lnTo>
                    <a:lnTo>
                      <a:pt x="22837" y="22203"/>
                    </a:lnTo>
                    <a:lnTo>
                      <a:pt x="22485" y="22344"/>
                    </a:lnTo>
                    <a:lnTo>
                      <a:pt x="22132" y="22555"/>
                    </a:lnTo>
                    <a:lnTo>
                      <a:pt x="21850" y="22767"/>
                    </a:lnTo>
                    <a:lnTo>
                      <a:pt x="21286" y="23190"/>
                    </a:lnTo>
                    <a:lnTo>
                      <a:pt x="21004" y="23331"/>
                    </a:lnTo>
                    <a:lnTo>
                      <a:pt x="20723" y="23331"/>
                    </a:lnTo>
                    <a:lnTo>
                      <a:pt x="20300" y="23260"/>
                    </a:lnTo>
                    <a:lnTo>
                      <a:pt x="19806" y="23049"/>
                    </a:lnTo>
                    <a:lnTo>
                      <a:pt x="18749" y="22485"/>
                    </a:lnTo>
                    <a:lnTo>
                      <a:pt x="17692" y="21921"/>
                    </a:lnTo>
                    <a:lnTo>
                      <a:pt x="17198" y="21639"/>
                    </a:lnTo>
                    <a:lnTo>
                      <a:pt x="16775" y="21498"/>
                    </a:lnTo>
                    <a:lnTo>
                      <a:pt x="17833" y="21568"/>
                    </a:lnTo>
                    <a:lnTo>
                      <a:pt x="19313" y="21639"/>
                    </a:lnTo>
                    <a:lnTo>
                      <a:pt x="20088" y="21568"/>
                    </a:lnTo>
                    <a:lnTo>
                      <a:pt x="20723" y="21498"/>
                    </a:lnTo>
                    <a:lnTo>
                      <a:pt x="20934" y="21357"/>
                    </a:lnTo>
                    <a:lnTo>
                      <a:pt x="21145" y="21216"/>
                    </a:lnTo>
                    <a:lnTo>
                      <a:pt x="21216" y="21075"/>
                    </a:lnTo>
                    <a:lnTo>
                      <a:pt x="21286" y="20864"/>
                    </a:lnTo>
                    <a:lnTo>
                      <a:pt x="21216" y="20582"/>
                    </a:lnTo>
                    <a:lnTo>
                      <a:pt x="21075" y="20441"/>
                    </a:lnTo>
                    <a:lnTo>
                      <a:pt x="20863" y="20300"/>
                    </a:lnTo>
                    <a:lnTo>
                      <a:pt x="20582" y="20159"/>
                    </a:lnTo>
                    <a:lnTo>
                      <a:pt x="19806" y="20088"/>
                    </a:lnTo>
                    <a:lnTo>
                      <a:pt x="18890" y="20159"/>
                    </a:lnTo>
                    <a:lnTo>
                      <a:pt x="17974" y="20229"/>
                    </a:lnTo>
                    <a:lnTo>
                      <a:pt x="17128" y="20370"/>
                    </a:lnTo>
                    <a:lnTo>
                      <a:pt x="16000" y="20582"/>
                    </a:lnTo>
                    <a:lnTo>
                      <a:pt x="14731" y="20864"/>
                    </a:lnTo>
                    <a:lnTo>
                      <a:pt x="13463" y="21075"/>
                    </a:lnTo>
                    <a:lnTo>
                      <a:pt x="12758" y="21146"/>
                    </a:lnTo>
                    <a:lnTo>
                      <a:pt x="12194" y="21146"/>
                    </a:lnTo>
                    <a:lnTo>
                      <a:pt x="11630" y="21005"/>
                    </a:lnTo>
                    <a:lnTo>
                      <a:pt x="11066" y="20723"/>
                    </a:lnTo>
                    <a:lnTo>
                      <a:pt x="10361" y="20159"/>
                    </a:lnTo>
                    <a:lnTo>
                      <a:pt x="9657" y="19383"/>
                    </a:lnTo>
                    <a:lnTo>
                      <a:pt x="8952" y="18538"/>
                    </a:lnTo>
                    <a:lnTo>
                      <a:pt x="8317" y="17621"/>
                    </a:lnTo>
                    <a:lnTo>
                      <a:pt x="6978" y="15718"/>
                    </a:lnTo>
                    <a:lnTo>
                      <a:pt x="6344" y="14872"/>
                    </a:lnTo>
                    <a:lnTo>
                      <a:pt x="5780" y="14097"/>
                    </a:lnTo>
                    <a:lnTo>
                      <a:pt x="5780" y="14097"/>
                    </a:lnTo>
                    <a:lnTo>
                      <a:pt x="6203" y="14168"/>
                    </a:lnTo>
                    <a:lnTo>
                      <a:pt x="6696" y="14238"/>
                    </a:lnTo>
                    <a:lnTo>
                      <a:pt x="7613" y="14238"/>
                    </a:lnTo>
                    <a:lnTo>
                      <a:pt x="8529" y="14309"/>
                    </a:lnTo>
                    <a:lnTo>
                      <a:pt x="8952" y="14379"/>
                    </a:lnTo>
                    <a:lnTo>
                      <a:pt x="9375" y="14450"/>
                    </a:lnTo>
                    <a:lnTo>
                      <a:pt x="9798" y="14731"/>
                    </a:lnTo>
                    <a:lnTo>
                      <a:pt x="10291" y="14943"/>
                    </a:lnTo>
                    <a:lnTo>
                      <a:pt x="11207" y="15648"/>
                    </a:lnTo>
                    <a:lnTo>
                      <a:pt x="12053" y="16282"/>
                    </a:lnTo>
                    <a:lnTo>
                      <a:pt x="12546" y="16564"/>
                    </a:lnTo>
                    <a:lnTo>
                      <a:pt x="13040" y="16846"/>
                    </a:lnTo>
                    <a:lnTo>
                      <a:pt x="13745" y="17128"/>
                    </a:lnTo>
                    <a:lnTo>
                      <a:pt x="14238" y="17339"/>
                    </a:lnTo>
                    <a:lnTo>
                      <a:pt x="14731" y="17410"/>
                    </a:lnTo>
                    <a:lnTo>
                      <a:pt x="15154" y="17480"/>
                    </a:lnTo>
                    <a:lnTo>
                      <a:pt x="15295" y="17410"/>
                    </a:lnTo>
                    <a:lnTo>
                      <a:pt x="15436" y="17339"/>
                    </a:lnTo>
                    <a:lnTo>
                      <a:pt x="15507" y="17198"/>
                    </a:lnTo>
                    <a:lnTo>
                      <a:pt x="15507" y="17057"/>
                    </a:lnTo>
                    <a:lnTo>
                      <a:pt x="15507" y="16846"/>
                    </a:lnTo>
                    <a:lnTo>
                      <a:pt x="15436" y="16564"/>
                    </a:lnTo>
                    <a:lnTo>
                      <a:pt x="15295" y="16353"/>
                    </a:lnTo>
                    <a:lnTo>
                      <a:pt x="15154" y="16212"/>
                    </a:lnTo>
                    <a:lnTo>
                      <a:pt x="14731" y="15930"/>
                    </a:lnTo>
                    <a:lnTo>
                      <a:pt x="14238" y="15648"/>
                    </a:lnTo>
                    <a:lnTo>
                      <a:pt x="13604" y="15436"/>
                    </a:lnTo>
                    <a:lnTo>
                      <a:pt x="12335" y="14943"/>
                    </a:lnTo>
                    <a:lnTo>
                      <a:pt x="11419" y="14591"/>
                    </a:lnTo>
                    <a:lnTo>
                      <a:pt x="14238" y="14802"/>
                    </a:lnTo>
                    <a:lnTo>
                      <a:pt x="14661" y="15577"/>
                    </a:lnTo>
                    <a:lnTo>
                      <a:pt x="15295" y="15930"/>
                    </a:lnTo>
                    <a:lnTo>
                      <a:pt x="16000" y="16353"/>
                    </a:lnTo>
                    <a:lnTo>
                      <a:pt x="16423" y="16494"/>
                    </a:lnTo>
                    <a:lnTo>
                      <a:pt x="16775" y="16635"/>
                    </a:lnTo>
                    <a:lnTo>
                      <a:pt x="17198" y="16635"/>
                    </a:lnTo>
                    <a:lnTo>
                      <a:pt x="17551" y="16564"/>
                    </a:lnTo>
                    <a:lnTo>
                      <a:pt x="18044" y="16423"/>
                    </a:lnTo>
                    <a:lnTo>
                      <a:pt x="18326" y="16212"/>
                    </a:lnTo>
                    <a:lnTo>
                      <a:pt x="18538" y="16071"/>
                    </a:lnTo>
                    <a:lnTo>
                      <a:pt x="18538" y="15930"/>
                    </a:lnTo>
                    <a:lnTo>
                      <a:pt x="18467" y="15859"/>
                    </a:lnTo>
                    <a:lnTo>
                      <a:pt x="18326" y="15718"/>
                    </a:lnTo>
                    <a:lnTo>
                      <a:pt x="17833" y="15577"/>
                    </a:lnTo>
                    <a:lnTo>
                      <a:pt x="16423" y="15225"/>
                    </a:lnTo>
                    <a:lnTo>
                      <a:pt x="15859" y="15013"/>
                    </a:lnTo>
                    <a:lnTo>
                      <a:pt x="15648" y="14943"/>
                    </a:lnTo>
                    <a:lnTo>
                      <a:pt x="15507" y="14802"/>
                    </a:lnTo>
                    <a:lnTo>
                      <a:pt x="16212" y="14802"/>
                    </a:lnTo>
                    <a:lnTo>
                      <a:pt x="16775" y="14731"/>
                    </a:lnTo>
                    <a:lnTo>
                      <a:pt x="17057" y="14591"/>
                    </a:lnTo>
                    <a:lnTo>
                      <a:pt x="17128" y="14520"/>
                    </a:lnTo>
                    <a:lnTo>
                      <a:pt x="17198" y="14379"/>
                    </a:lnTo>
                    <a:lnTo>
                      <a:pt x="17128" y="14309"/>
                    </a:lnTo>
                    <a:lnTo>
                      <a:pt x="17057" y="14168"/>
                    </a:lnTo>
                    <a:lnTo>
                      <a:pt x="16705" y="14027"/>
                    </a:lnTo>
                    <a:lnTo>
                      <a:pt x="16141" y="13886"/>
                    </a:lnTo>
                    <a:lnTo>
                      <a:pt x="15366" y="13815"/>
                    </a:lnTo>
                    <a:lnTo>
                      <a:pt x="15507" y="13674"/>
                    </a:lnTo>
                    <a:lnTo>
                      <a:pt x="15718" y="13533"/>
                    </a:lnTo>
                    <a:lnTo>
                      <a:pt x="16282" y="13181"/>
                    </a:lnTo>
                    <a:lnTo>
                      <a:pt x="16846" y="12969"/>
                    </a:lnTo>
                    <a:lnTo>
                      <a:pt x="17057" y="12899"/>
                    </a:lnTo>
                    <a:lnTo>
                      <a:pt x="17198" y="12899"/>
                    </a:lnTo>
                    <a:lnTo>
                      <a:pt x="16634" y="12617"/>
                    </a:lnTo>
                    <a:lnTo>
                      <a:pt x="16212" y="12546"/>
                    </a:lnTo>
                    <a:lnTo>
                      <a:pt x="15789" y="12687"/>
                    </a:lnTo>
                    <a:lnTo>
                      <a:pt x="15507" y="12828"/>
                    </a:lnTo>
                    <a:lnTo>
                      <a:pt x="14943" y="13392"/>
                    </a:lnTo>
                    <a:lnTo>
                      <a:pt x="14661" y="13604"/>
                    </a:lnTo>
                    <a:lnTo>
                      <a:pt x="14308" y="13745"/>
                    </a:lnTo>
                    <a:lnTo>
                      <a:pt x="13886" y="13815"/>
                    </a:lnTo>
                    <a:lnTo>
                      <a:pt x="13463" y="13886"/>
                    </a:lnTo>
                    <a:lnTo>
                      <a:pt x="12476" y="13815"/>
                    </a:lnTo>
                    <a:lnTo>
                      <a:pt x="11560" y="13745"/>
                    </a:lnTo>
                    <a:lnTo>
                      <a:pt x="10643" y="13674"/>
                    </a:lnTo>
                    <a:lnTo>
                      <a:pt x="11701" y="13251"/>
                    </a:lnTo>
                    <a:lnTo>
                      <a:pt x="12405" y="12969"/>
                    </a:lnTo>
                    <a:lnTo>
                      <a:pt x="13040" y="12687"/>
                    </a:lnTo>
                    <a:lnTo>
                      <a:pt x="13533" y="12335"/>
                    </a:lnTo>
                    <a:lnTo>
                      <a:pt x="13674" y="12124"/>
                    </a:lnTo>
                    <a:lnTo>
                      <a:pt x="13745" y="11983"/>
                    </a:lnTo>
                    <a:lnTo>
                      <a:pt x="13745" y="11771"/>
                    </a:lnTo>
                    <a:lnTo>
                      <a:pt x="13674" y="11560"/>
                    </a:lnTo>
                    <a:lnTo>
                      <a:pt x="13392" y="11348"/>
                    </a:lnTo>
                    <a:lnTo>
                      <a:pt x="13040" y="11207"/>
                    </a:lnTo>
                    <a:lnTo>
                      <a:pt x="12899" y="11137"/>
                    </a:lnTo>
                    <a:lnTo>
                      <a:pt x="12687" y="11137"/>
                    </a:lnTo>
                    <a:lnTo>
                      <a:pt x="12264" y="11348"/>
                    </a:lnTo>
                    <a:lnTo>
                      <a:pt x="11771" y="11701"/>
                    </a:lnTo>
                    <a:lnTo>
                      <a:pt x="11207" y="12194"/>
                    </a:lnTo>
                    <a:lnTo>
                      <a:pt x="10220" y="13110"/>
                    </a:lnTo>
                    <a:lnTo>
                      <a:pt x="9798" y="13463"/>
                    </a:lnTo>
                    <a:lnTo>
                      <a:pt x="9445" y="13604"/>
                    </a:lnTo>
                    <a:lnTo>
                      <a:pt x="8881" y="13745"/>
                    </a:lnTo>
                    <a:lnTo>
                      <a:pt x="7190" y="13745"/>
                    </a:lnTo>
                    <a:lnTo>
                      <a:pt x="6626" y="13674"/>
                    </a:lnTo>
                    <a:lnTo>
                      <a:pt x="6203" y="13533"/>
                    </a:lnTo>
                    <a:lnTo>
                      <a:pt x="5780" y="13392"/>
                    </a:lnTo>
                    <a:lnTo>
                      <a:pt x="5357" y="13181"/>
                    </a:lnTo>
                    <a:lnTo>
                      <a:pt x="5005" y="12969"/>
                    </a:lnTo>
                    <a:lnTo>
                      <a:pt x="4300" y="12335"/>
                    </a:lnTo>
                    <a:lnTo>
                      <a:pt x="3665" y="11630"/>
                    </a:lnTo>
                    <a:lnTo>
                      <a:pt x="3102" y="10784"/>
                    </a:lnTo>
                    <a:lnTo>
                      <a:pt x="2608" y="9868"/>
                    </a:lnTo>
                    <a:lnTo>
                      <a:pt x="2115" y="8952"/>
                    </a:lnTo>
                    <a:lnTo>
                      <a:pt x="1762" y="8035"/>
                    </a:lnTo>
                    <a:lnTo>
                      <a:pt x="1621" y="7542"/>
                    </a:lnTo>
                    <a:lnTo>
                      <a:pt x="1410" y="6485"/>
                    </a:lnTo>
                    <a:lnTo>
                      <a:pt x="987" y="3665"/>
                    </a:lnTo>
                    <a:lnTo>
                      <a:pt x="846" y="2256"/>
                    </a:lnTo>
                    <a:lnTo>
                      <a:pt x="776" y="1058"/>
                    </a:lnTo>
                    <a:lnTo>
                      <a:pt x="776" y="564"/>
                    </a:lnTo>
                    <a:lnTo>
                      <a:pt x="846" y="282"/>
                    </a:lnTo>
                    <a:lnTo>
                      <a:pt x="917" y="71"/>
                    </a:lnTo>
                    <a:lnTo>
                      <a:pt x="987" y="0"/>
                    </a:lnTo>
                    <a:close/>
                  </a:path>
                </a:pathLst>
              </a:custGeom>
              <a:solidFill>
                <a:srgbClr val="D9EAD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3" name="Shape 113"/>
              <p:cNvSpPr/>
              <p:nvPr/>
            </p:nvSpPr>
            <p:spPr>
              <a:xfrm>
                <a:off x="3501600" y="4357925"/>
                <a:ext cx="151575" cy="297825"/>
              </a:xfrm>
              <a:custGeom>
                <a:avLst/>
                <a:gdLst/>
                <a:ahLst/>
                <a:cxnLst/>
                <a:rect l="0" t="0" r="0" b="0"/>
                <a:pathLst>
                  <a:path w="6063" h="11913" extrusionOk="0">
                    <a:moveTo>
                      <a:pt x="4935" y="0"/>
                    </a:moveTo>
                    <a:lnTo>
                      <a:pt x="3737" y="1410"/>
                    </a:lnTo>
                    <a:lnTo>
                      <a:pt x="3314" y="2326"/>
                    </a:lnTo>
                    <a:lnTo>
                      <a:pt x="2891" y="3243"/>
                    </a:lnTo>
                    <a:lnTo>
                      <a:pt x="2609" y="4230"/>
                    </a:lnTo>
                    <a:lnTo>
                      <a:pt x="2397" y="5216"/>
                    </a:lnTo>
                    <a:lnTo>
                      <a:pt x="1833" y="6908"/>
                    </a:lnTo>
                    <a:lnTo>
                      <a:pt x="1270" y="8459"/>
                    </a:lnTo>
                    <a:lnTo>
                      <a:pt x="494" y="9939"/>
                    </a:lnTo>
                    <a:lnTo>
                      <a:pt x="142" y="10855"/>
                    </a:lnTo>
                    <a:lnTo>
                      <a:pt x="1" y="11137"/>
                    </a:lnTo>
                    <a:lnTo>
                      <a:pt x="71" y="11348"/>
                    </a:lnTo>
                    <a:lnTo>
                      <a:pt x="353" y="11419"/>
                    </a:lnTo>
                    <a:lnTo>
                      <a:pt x="635" y="11348"/>
                    </a:lnTo>
                    <a:lnTo>
                      <a:pt x="847" y="11137"/>
                    </a:lnTo>
                    <a:lnTo>
                      <a:pt x="988" y="10785"/>
                    </a:lnTo>
                    <a:lnTo>
                      <a:pt x="917" y="11207"/>
                    </a:lnTo>
                    <a:lnTo>
                      <a:pt x="917" y="11348"/>
                    </a:lnTo>
                    <a:lnTo>
                      <a:pt x="988" y="11419"/>
                    </a:lnTo>
                    <a:lnTo>
                      <a:pt x="1058" y="11489"/>
                    </a:lnTo>
                    <a:lnTo>
                      <a:pt x="1129" y="11489"/>
                    </a:lnTo>
                    <a:lnTo>
                      <a:pt x="1411" y="11348"/>
                    </a:lnTo>
                    <a:lnTo>
                      <a:pt x="1904" y="10996"/>
                    </a:lnTo>
                    <a:lnTo>
                      <a:pt x="2045" y="10855"/>
                    </a:lnTo>
                    <a:lnTo>
                      <a:pt x="2045" y="10714"/>
                    </a:lnTo>
                    <a:lnTo>
                      <a:pt x="2468" y="10503"/>
                    </a:lnTo>
                    <a:lnTo>
                      <a:pt x="2609" y="10503"/>
                    </a:lnTo>
                    <a:lnTo>
                      <a:pt x="2750" y="10573"/>
                    </a:lnTo>
                    <a:lnTo>
                      <a:pt x="2891" y="10644"/>
                    </a:lnTo>
                    <a:lnTo>
                      <a:pt x="2961" y="10785"/>
                    </a:lnTo>
                    <a:lnTo>
                      <a:pt x="3102" y="11278"/>
                    </a:lnTo>
                    <a:lnTo>
                      <a:pt x="3314" y="11630"/>
                    </a:lnTo>
                    <a:lnTo>
                      <a:pt x="3596" y="11842"/>
                    </a:lnTo>
                    <a:lnTo>
                      <a:pt x="3807" y="11912"/>
                    </a:lnTo>
                    <a:lnTo>
                      <a:pt x="4159" y="11771"/>
                    </a:lnTo>
                    <a:lnTo>
                      <a:pt x="4159" y="11630"/>
                    </a:lnTo>
                    <a:lnTo>
                      <a:pt x="4018" y="11278"/>
                    </a:lnTo>
                    <a:lnTo>
                      <a:pt x="3525" y="10503"/>
                    </a:lnTo>
                    <a:lnTo>
                      <a:pt x="3032" y="9586"/>
                    </a:lnTo>
                    <a:lnTo>
                      <a:pt x="2891" y="9234"/>
                    </a:lnTo>
                    <a:lnTo>
                      <a:pt x="2820" y="8881"/>
                    </a:lnTo>
                    <a:lnTo>
                      <a:pt x="3032" y="8952"/>
                    </a:lnTo>
                    <a:lnTo>
                      <a:pt x="3173" y="9022"/>
                    </a:lnTo>
                    <a:lnTo>
                      <a:pt x="3525" y="9304"/>
                    </a:lnTo>
                    <a:lnTo>
                      <a:pt x="3807" y="9727"/>
                    </a:lnTo>
                    <a:lnTo>
                      <a:pt x="4018" y="10150"/>
                    </a:lnTo>
                    <a:lnTo>
                      <a:pt x="4300" y="10644"/>
                    </a:lnTo>
                    <a:lnTo>
                      <a:pt x="4512" y="10996"/>
                    </a:lnTo>
                    <a:lnTo>
                      <a:pt x="4794" y="11207"/>
                    </a:lnTo>
                    <a:lnTo>
                      <a:pt x="4935" y="11278"/>
                    </a:lnTo>
                    <a:lnTo>
                      <a:pt x="5146" y="11278"/>
                    </a:lnTo>
                    <a:lnTo>
                      <a:pt x="5499" y="11137"/>
                    </a:lnTo>
                    <a:lnTo>
                      <a:pt x="5781" y="10926"/>
                    </a:lnTo>
                    <a:lnTo>
                      <a:pt x="5851" y="10714"/>
                    </a:lnTo>
                    <a:lnTo>
                      <a:pt x="5851" y="10362"/>
                    </a:lnTo>
                    <a:lnTo>
                      <a:pt x="5781" y="10080"/>
                    </a:lnTo>
                    <a:lnTo>
                      <a:pt x="5640" y="9727"/>
                    </a:lnTo>
                    <a:lnTo>
                      <a:pt x="5358" y="9163"/>
                    </a:lnTo>
                    <a:lnTo>
                      <a:pt x="5146" y="8881"/>
                    </a:lnTo>
                    <a:lnTo>
                      <a:pt x="4794" y="8600"/>
                    </a:lnTo>
                    <a:lnTo>
                      <a:pt x="4018" y="8106"/>
                    </a:lnTo>
                    <a:lnTo>
                      <a:pt x="3314" y="7754"/>
                    </a:lnTo>
                    <a:lnTo>
                      <a:pt x="3032" y="7613"/>
                    </a:lnTo>
                    <a:lnTo>
                      <a:pt x="2961" y="7472"/>
                    </a:lnTo>
                    <a:lnTo>
                      <a:pt x="2820" y="7049"/>
                    </a:lnTo>
                    <a:lnTo>
                      <a:pt x="2891" y="6485"/>
                    </a:lnTo>
                    <a:lnTo>
                      <a:pt x="3032" y="5851"/>
                    </a:lnTo>
                    <a:lnTo>
                      <a:pt x="3173" y="5146"/>
                    </a:lnTo>
                    <a:lnTo>
                      <a:pt x="3666" y="3807"/>
                    </a:lnTo>
                    <a:lnTo>
                      <a:pt x="4018" y="2820"/>
                    </a:lnTo>
                    <a:lnTo>
                      <a:pt x="4300" y="4018"/>
                    </a:lnTo>
                    <a:lnTo>
                      <a:pt x="4512" y="4793"/>
                    </a:lnTo>
                    <a:lnTo>
                      <a:pt x="4794" y="5569"/>
                    </a:lnTo>
                    <a:lnTo>
                      <a:pt x="5146" y="6203"/>
                    </a:lnTo>
                    <a:lnTo>
                      <a:pt x="5287" y="6344"/>
                    </a:lnTo>
                    <a:lnTo>
                      <a:pt x="5428" y="6485"/>
                    </a:lnTo>
                    <a:lnTo>
                      <a:pt x="5569" y="6485"/>
                    </a:lnTo>
                    <a:lnTo>
                      <a:pt x="5781" y="6344"/>
                    </a:lnTo>
                    <a:lnTo>
                      <a:pt x="5922" y="6062"/>
                    </a:lnTo>
                    <a:lnTo>
                      <a:pt x="6062" y="5639"/>
                    </a:lnTo>
                    <a:lnTo>
                      <a:pt x="6062" y="5428"/>
                    </a:lnTo>
                    <a:lnTo>
                      <a:pt x="5922" y="5075"/>
                    </a:lnTo>
                    <a:lnTo>
                      <a:pt x="5569" y="4159"/>
                    </a:lnTo>
                    <a:lnTo>
                      <a:pt x="5146" y="3313"/>
                    </a:lnTo>
                    <a:lnTo>
                      <a:pt x="4935" y="2679"/>
                    </a:lnTo>
                    <a:lnTo>
                      <a:pt x="4794" y="1974"/>
                    </a:lnTo>
                    <a:lnTo>
                      <a:pt x="4723" y="1340"/>
                    </a:lnTo>
                    <a:lnTo>
                      <a:pt x="4794" y="776"/>
                    </a:lnTo>
                    <a:lnTo>
                      <a:pt x="4935" y="0"/>
                    </a:lnTo>
                    <a:close/>
                  </a:path>
                </a:pathLst>
              </a:custGeom>
              <a:solidFill>
                <a:srgbClr val="D9EAD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4" name="Shape 114"/>
              <p:cNvSpPr/>
              <p:nvPr/>
            </p:nvSpPr>
            <p:spPr>
              <a:xfrm>
                <a:off x="3487525" y="4421350"/>
                <a:ext cx="82825" cy="112800"/>
              </a:xfrm>
              <a:custGeom>
                <a:avLst/>
                <a:gdLst/>
                <a:ahLst/>
                <a:cxnLst/>
                <a:rect l="0" t="0" r="0" b="0"/>
                <a:pathLst>
                  <a:path w="3313" h="4512" extrusionOk="0">
                    <a:moveTo>
                      <a:pt x="3031" y="1"/>
                    </a:moveTo>
                    <a:lnTo>
                      <a:pt x="2749" y="71"/>
                    </a:lnTo>
                    <a:lnTo>
                      <a:pt x="2326" y="353"/>
                    </a:lnTo>
                    <a:lnTo>
                      <a:pt x="1762" y="776"/>
                    </a:lnTo>
                    <a:lnTo>
                      <a:pt x="1269" y="1199"/>
                    </a:lnTo>
                    <a:lnTo>
                      <a:pt x="705" y="1833"/>
                    </a:lnTo>
                    <a:lnTo>
                      <a:pt x="282" y="2468"/>
                    </a:lnTo>
                    <a:lnTo>
                      <a:pt x="70" y="2750"/>
                    </a:lnTo>
                    <a:lnTo>
                      <a:pt x="0" y="3032"/>
                    </a:lnTo>
                    <a:lnTo>
                      <a:pt x="0" y="3596"/>
                    </a:lnTo>
                    <a:lnTo>
                      <a:pt x="70" y="3878"/>
                    </a:lnTo>
                    <a:lnTo>
                      <a:pt x="211" y="4230"/>
                    </a:lnTo>
                    <a:lnTo>
                      <a:pt x="352" y="4441"/>
                    </a:lnTo>
                    <a:lnTo>
                      <a:pt x="423" y="4512"/>
                    </a:lnTo>
                    <a:lnTo>
                      <a:pt x="634" y="4512"/>
                    </a:lnTo>
                    <a:lnTo>
                      <a:pt x="775" y="4371"/>
                    </a:lnTo>
                    <a:lnTo>
                      <a:pt x="987" y="4018"/>
                    </a:lnTo>
                    <a:lnTo>
                      <a:pt x="1903" y="2609"/>
                    </a:lnTo>
                    <a:lnTo>
                      <a:pt x="2467" y="1693"/>
                    </a:lnTo>
                    <a:lnTo>
                      <a:pt x="2960" y="917"/>
                    </a:lnTo>
                    <a:lnTo>
                      <a:pt x="3242" y="283"/>
                    </a:lnTo>
                    <a:lnTo>
                      <a:pt x="3313" y="71"/>
                    </a:lnTo>
                    <a:lnTo>
                      <a:pt x="3242" y="1"/>
                    </a:lnTo>
                    <a:close/>
                  </a:path>
                </a:pathLst>
              </a:custGeom>
              <a:solidFill>
                <a:srgbClr val="D9EAD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5" name="Shape 115"/>
              <p:cNvSpPr/>
              <p:nvPr/>
            </p:nvSpPr>
            <p:spPr>
              <a:xfrm>
                <a:off x="3621425" y="4657475"/>
                <a:ext cx="89900" cy="84625"/>
              </a:xfrm>
              <a:custGeom>
                <a:avLst/>
                <a:gdLst/>
                <a:ahLst/>
                <a:cxnLst/>
                <a:rect l="0" t="0" r="0" b="0"/>
                <a:pathLst>
                  <a:path w="3596" h="3385" extrusionOk="0">
                    <a:moveTo>
                      <a:pt x="3595" y="1"/>
                    </a:moveTo>
                    <a:lnTo>
                      <a:pt x="3102" y="71"/>
                    </a:lnTo>
                    <a:lnTo>
                      <a:pt x="2538" y="283"/>
                    </a:lnTo>
                    <a:lnTo>
                      <a:pt x="2045" y="565"/>
                    </a:lnTo>
                    <a:lnTo>
                      <a:pt x="1551" y="917"/>
                    </a:lnTo>
                    <a:lnTo>
                      <a:pt x="1058" y="1340"/>
                    </a:lnTo>
                    <a:lnTo>
                      <a:pt x="635" y="1763"/>
                    </a:lnTo>
                    <a:lnTo>
                      <a:pt x="353" y="2256"/>
                    </a:lnTo>
                    <a:lnTo>
                      <a:pt x="142" y="2679"/>
                    </a:lnTo>
                    <a:lnTo>
                      <a:pt x="1" y="2961"/>
                    </a:lnTo>
                    <a:lnTo>
                      <a:pt x="1" y="3173"/>
                    </a:lnTo>
                    <a:lnTo>
                      <a:pt x="1" y="3314"/>
                    </a:lnTo>
                    <a:lnTo>
                      <a:pt x="71" y="3384"/>
                    </a:lnTo>
                    <a:lnTo>
                      <a:pt x="353" y="3384"/>
                    </a:lnTo>
                    <a:lnTo>
                      <a:pt x="706" y="3173"/>
                    </a:lnTo>
                    <a:lnTo>
                      <a:pt x="1410" y="2609"/>
                    </a:lnTo>
                    <a:lnTo>
                      <a:pt x="1692" y="2397"/>
                    </a:lnTo>
                    <a:lnTo>
                      <a:pt x="2115" y="1904"/>
                    </a:lnTo>
                    <a:lnTo>
                      <a:pt x="2609" y="1058"/>
                    </a:lnTo>
                    <a:lnTo>
                      <a:pt x="3173" y="353"/>
                    </a:lnTo>
                    <a:lnTo>
                      <a:pt x="3384" y="142"/>
                    </a:lnTo>
                    <a:lnTo>
                      <a:pt x="3595" y="1"/>
                    </a:lnTo>
                    <a:close/>
                  </a:path>
                </a:pathLst>
              </a:custGeom>
              <a:solidFill>
                <a:srgbClr val="D9EAD3"/>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116" name="Shape 116"/>
            <p:cNvSpPr/>
            <p:nvPr/>
          </p:nvSpPr>
          <p:spPr>
            <a:xfrm>
              <a:off x="1660700" y="3957925"/>
              <a:ext cx="244950" cy="246725"/>
            </a:xfrm>
            <a:custGeom>
              <a:avLst/>
              <a:gdLst/>
              <a:ahLst/>
              <a:cxnLst/>
              <a:rect l="0" t="0" r="0" b="0"/>
              <a:pathLst>
                <a:path w="9798" h="9869" extrusionOk="0">
                  <a:moveTo>
                    <a:pt x="4582" y="635"/>
                  </a:moveTo>
                  <a:lnTo>
                    <a:pt x="4864" y="705"/>
                  </a:lnTo>
                  <a:lnTo>
                    <a:pt x="5145" y="846"/>
                  </a:lnTo>
                  <a:lnTo>
                    <a:pt x="5357" y="1058"/>
                  </a:lnTo>
                  <a:lnTo>
                    <a:pt x="5498" y="1269"/>
                  </a:lnTo>
                  <a:lnTo>
                    <a:pt x="5568" y="1481"/>
                  </a:lnTo>
                  <a:lnTo>
                    <a:pt x="5568" y="1763"/>
                  </a:lnTo>
                  <a:lnTo>
                    <a:pt x="5568" y="2045"/>
                  </a:lnTo>
                  <a:lnTo>
                    <a:pt x="5357" y="2679"/>
                  </a:lnTo>
                  <a:lnTo>
                    <a:pt x="4864" y="3807"/>
                  </a:lnTo>
                  <a:lnTo>
                    <a:pt x="4723" y="4230"/>
                  </a:lnTo>
                  <a:lnTo>
                    <a:pt x="4652" y="4441"/>
                  </a:lnTo>
                  <a:lnTo>
                    <a:pt x="4723" y="4582"/>
                  </a:lnTo>
                  <a:lnTo>
                    <a:pt x="3736" y="3948"/>
                  </a:lnTo>
                  <a:lnTo>
                    <a:pt x="2890" y="3243"/>
                  </a:lnTo>
                  <a:lnTo>
                    <a:pt x="2679" y="3031"/>
                  </a:lnTo>
                  <a:lnTo>
                    <a:pt x="2538" y="2820"/>
                  </a:lnTo>
                  <a:lnTo>
                    <a:pt x="2467" y="2538"/>
                  </a:lnTo>
                  <a:lnTo>
                    <a:pt x="2467" y="2326"/>
                  </a:lnTo>
                  <a:lnTo>
                    <a:pt x="2538" y="2045"/>
                  </a:lnTo>
                  <a:lnTo>
                    <a:pt x="2608" y="1833"/>
                  </a:lnTo>
                  <a:lnTo>
                    <a:pt x="2890" y="1340"/>
                  </a:lnTo>
                  <a:lnTo>
                    <a:pt x="3313" y="987"/>
                  </a:lnTo>
                  <a:lnTo>
                    <a:pt x="3806" y="705"/>
                  </a:lnTo>
                  <a:lnTo>
                    <a:pt x="4370" y="635"/>
                  </a:lnTo>
                  <a:close/>
                  <a:moveTo>
                    <a:pt x="7753" y="2820"/>
                  </a:moveTo>
                  <a:lnTo>
                    <a:pt x="8106" y="2890"/>
                  </a:lnTo>
                  <a:lnTo>
                    <a:pt x="8388" y="2961"/>
                  </a:lnTo>
                  <a:lnTo>
                    <a:pt x="8599" y="3102"/>
                  </a:lnTo>
                  <a:lnTo>
                    <a:pt x="8740" y="3313"/>
                  </a:lnTo>
                  <a:lnTo>
                    <a:pt x="8881" y="3525"/>
                  </a:lnTo>
                  <a:lnTo>
                    <a:pt x="8952" y="3807"/>
                  </a:lnTo>
                  <a:lnTo>
                    <a:pt x="8952" y="4089"/>
                  </a:lnTo>
                  <a:lnTo>
                    <a:pt x="8952" y="4371"/>
                  </a:lnTo>
                  <a:lnTo>
                    <a:pt x="8952" y="4652"/>
                  </a:lnTo>
                  <a:lnTo>
                    <a:pt x="8811" y="4864"/>
                  </a:lnTo>
                  <a:lnTo>
                    <a:pt x="8740" y="5146"/>
                  </a:lnTo>
                  <a:lnTo>
                    <a:pt x="8529" y="5357"/>
                  </a:lnTo>
                  <a:lnTo>
                    <a:pt x="8317" y="5498"/>
                  </a:lnTo>
                  <a:lnTo>
                    <a:pt x="8106" y="5639"/>
                  </a:lnTo>
                  <a:lnTo>
                    <a:pt x="7824" y="5710"/>
                  </a:lnTo>
                  <a:lnTo>
                    <a:pt x="7471" y="5639"/>
                  </a:lnTo>
                  <a:lnTo>
                    <a:pt x="7049" y="5569"/>
                  </a:lnTo>
                  <a:lnTo>
                    <a:pt x="6696" y="5428"/>
                  </a:lnTo>
                  <a:lnTo>
                    <a:pt x="6414" y="5287"/>
                  </a:lnTo>
                  <a:lnTo>
                    <a:pt x="6203" y="5075"/>
                  </a:lnTo>
                  <a:lnTo>
                    <a:pt x="6132" y="4864"/>
                  </a:lnTo>
                  <a:lnTo>
                    <a:pt x="5991" y="4582"/>
                  </a:lnTo>
                  <a:lnTo>
                    <a:pt x="5991" y="4371"/>
                  </a:lnTo>
                  <a:lnTo>
                    <a:pt x="6062" y="4089"/>
                  </a:lnTo>
                  <a:lnTo>
                    <a:pt x="6132" y="3807"/>
                  </a:lnTo>
                  <a:lnTo>
                    <a:pt x="6273" y="3595"/>
                  </a:lnTo>
                  <a:lnTo>
                    <a:pt x="6414" y="3384"/>
                  </a:lnTo>
                  <a:lnTo>
                    <a:pt x="6626" y="3172"/>
                  </a:lnTo>
                  <a:lnTo>
                    <a:pt x="6908" y="3031"/>
                  </a:lnTo>
                  <a:lnTo>
                    <a:pt x="7189" y="2890"/>
                  </a:lnTo>
                  <a:lnTo>
                    <a:pt x="7471" y="2820"/>
                  </a:lnTo>
                  <a:close/>
                  <a:moveTo>
                    <a:pt x="5921" y="5992"/>
                  </a:moveTo>
                  <a:lnTo>
                    <a:pt x="6555" y="6133"/>
                  </a:lnTo>
                  <a:lnTo>
                    <a:pt x="7260" y="6415"/>
                  </a:lnTo>
                  <a:lnTo>
                    <a:pt x="7824" y="6767"/>
                  </a:lnTo>
                  <a:lnTo>
                    <a:pt x="8035" y="6978"/>
                  </a:lnTo>
                  <a:lnTo>
                    <a:pt x="8176" y="7190"/>
                  </a:lnTo>
                  <a:lnTo>
                    <a:pt x="8317" y="7401"/>
                  </a:lnTo>
                  <a:lnTo>
                    <a:pt x="8317" y="7613"/>
                  </a:lnTo>
                  <a:lnTo>
                    <a:pt x="8247" y="7824"/>
                  </a:lnTo>
                  <a:lnTo>
                    <a:pt x="8035" y="8036"/>
                  </a:lnTo>
                  <a:lnTo>
                    <a:pt x="7683" y="8318"/>
                  </a:lnTo>
                  <a:lnTo>
                    <a:pt x="7260" y="8529"/>
                  </a:lnTo>
                  <a:lnTo>
                    <a:pt x="6837" y="8670"/>
                  </a:lnTo>
                  <a:lnTo>
                    <a:pt x="6414" y="8741"/>
                  </a:lnTo>
                  <a:lnTo>
                    <a:pt x="5991" y="8741"/>
                  </a:lnTo>
                  <a:lnTo>
                    <a:pt x="5639" y="8670"/>
                  </a:lnTo>
                  <a:lnTo>
                    <a:pt x="5286" y="8529"/>
                  </a:lnTo>
                  <a:lnTo>
                    <a:pt x="4934" y="8388"/>
                  </a:lnTo>
                  <a:lnTo>
                    <a:pt x="4652" y="8177"/>
                  </a:lnTo>
                  <a:lnTo>
                    <a:pt x="4441" y="7965"/>
                  </a:lnTo>
                  <a:lnTo>
                    <a:pt x="4300" y="7683"/>
                  </a:lnTo>
                  <a:lnTo>
                    <a:pt x="4229" y="7401"/>
                  </a:lnTo>
                  <a:lnTo>
                    <a:pt x="4300" y="7119"/>
                  </a:lnTo>
                  <a:lnTo>
                    <a:pt x="4370" y="6767"/>
                  </a:lnTo>
                  <a:lnTo>
                    <a:pt x="4652" y="6415"/>
                  </a:lnTo>
                  <a:lnTo>
                    <a:pt x="5004" y="6062"/>
                  </a:lnTo>
                  <a:lnTo>
                    <a:pt x="5145" y="5992"/>
                  </a:lnTo>
                  <a:close/>
                  <a:moveTo>
                    <a:pt x="4229" y="5498"/>
                  </a:moveTo>
                  <a:lnTo>
                    <a:pt x="3877" y="6767"/>
                  </a:lnTo>
                  <a:lnTo>
                    <a:pt x="3313" y="7965"/>
                  </a:lnTo>
                  <a:lnTo>
                    <a:pt x="3031" y="8459"/>
                  </a:lnTo>
                  <a:lnTo>
                    <a:pt x="2608" y="8670"/>
                  </a:lnTo>
                  <a:lnTo>
                    <a:pt x="2256" y="8811"/>
                  </a:lnTo>
                  <a:lnTo>
                    <a:pt x="1903" y="8811"/>
                  </a:lnTo>
                  <a:lnTo>
                    <a:pt x="1551" y="8600"/>
                  </a:lnTo>
                  <a:lnTo>
                    <a:pt x="1269" y="8318"/>
                  </a:lnTo>
                  <a:lnTo>
                    <a:pt x="1057" y="7895"/>
                  </a:lnTo>
                  <a:lnTo>
                    <a:pt x="916" y="7401"/>
                  </a:lnTo>
                  <a:lnTo>
                    <a:pt x="916" y="6978"/>
                  </a:lnTo>
                  <a:lnTo>
                    <a:pt x="987" y="6697"/>
                  </a:lnTo>
                  <a:lnTo>
                    <a:pt x="1057" y="6415"/>
                  </a:lnTo>
                  <a:lnTo>
                    <a:pt x="1128" y="6203"/>
                  </a:lnTo>
                  <a:lnTo>
                    <a:pt x="1339" y="5992"/>
                  </a:lnTo>
                  <a:lnTo>
                    <a:pt x="1480" y="5851"/>
                  </a:lnTo>
                  <a:lnTo>
                    <a:pt x="1974" y="5639"/>
                  </a:lnTo>
                  <a:lnTo>
                    <a:pt x="2538" y="5498"/>
                  </a:lnTo>
                  <a:close/>
                  <a:moveTo>
                    <a:pt x="4652" y="0"/>
                  </a:moveTo>
                  <a:lnTo>
                    <a:pt x="4018" y="141"/>
                  </a:lnTo>
                  <a:lnTo>
                    <a:pt x="3383" y="423"/>
                  </a:lnTo>
                  <a:lnTo>
                    <a:pt x="2749" y="776"/>
                  </a:lnTo>
                  <a:lnTo>
                    <a:pt x="2185" y="1269"/>
                  </a:lnTo>
                  <a:lnTo>
                    <a:pt x="1833" y="1833"/>
                  </a:lnTo>
                  <a:lnTo>
                    <a:pt x="1692" y="2115"/>
                  </a:lnTo>
                  <a:lnTo>
                    <a:pt x="1551" y="2397"/>
                  </a:lnTo>
                  <a:lnTo>
                    <a:pt x="1551" y="2679"/>
                  </a:lnTo>
                  <a:lnTo>
                    <a:pt x="1551" y="3031"/>
                  </a:lnTo>
                  <a:lnTo>
                    <a:pt x="1692" y="3313"/>
                  </a:lnTo>
                  <a:lnTo>
                    <a:pt x="1833" y="3595"/>
                  </a:lnTo>
                  <a:lnTo>
                    <a:pt x="2044" y="3877"/>
                  </a:lnTo>
                  <a:lnTo>
                    <a:pt x="2397" y="4089"/>
                  </a:lnTo>
                  <a:lnTo>
                    <a:pt x="2820" y="4371"/>
                  </a:lnTo>
                  <a:lnTo>
                    <a:pt x="3313" y="4582"/>
                  </a:lnTo>
                  <a:lnTo>
                    <a:pt x="3947" y="4793"/>
                  </a:lnTo>
                  <a:lnTo>
                    <a:pt x="4652" y="4934"/>
                  </a:lnTo>
                  <a:lnTo>
                    <a:pt x="4511" y="5075"/>
                  </a:lnTo>
                  <a:lnTo>
                    <a:pt x="4300" y="5146"/>
                  </a:lnTo>
                  <a:lnTo>
                    <a:pt x="3736" y="5146"/>
                  </a:lnTo>
                  <a:lnTo>
                    <a:pt x="3031" y="5005"/>
                  </a:lnTo>
                  <a:lnTo>
                    <a:pt x="2256" y="4864"/>
                  </a:lnTo>
                  <a:lnTo>
                    <a:pt x="1480" y="4864"/>
                  </a:lnTo>
                  <a:lnTo>
                    <a:pt x="1128" y="5005"/>
                  </a:lnTo>
                  <a:lnTo>
                    <a:pt x="846" y="5146"/>
                  </a:lnTo>
                  <a:lnTo>
                    <a:pt x="564" y="5357"/>
                  </a:lnTo>
                  <a:lnTo>
                    <a:pt x="282" y="5710"/>
                  </a:lnTo>
                  <a:lnTo>
                    <a:pt x="141" y="6203"/>
                  </a:lnTo>
                  <a:lnTo>
                    <a:pt x="0" y="6767"/>
                  </a:lnTo>
                  <a:lnTo>
                    <a:pt x="0" y="7260"/>
                  </a:lnTo>
                  <a:lnTo>
                    <a:pt x="71" y="7683"/>
                  </a:lnTo>
                  <a:lnTo>
                    <a:pt x="141" y="8106"/>
                  </a:lnTo>
                  <a:lnTo>
                    <a:pt x="282" y="8459"/>
                  </a:lnTo>
                  <a:lnTo>
                    <a:pt x="494" y="8811"/>
                  </a:lnTo>
                  <a:lnTo>
                    <a:pt x="705" y="9093"/>
                  </a:lnTo>
                  <a:lnTo>
                    <a:pt x="987" y="9375"/>
                  </a:lnTo>
                  <a:lnTo>
                    <a:pt x="1269" y="9586"/>
                  </a:lnTo>
                  <a:lnTo>
                    <a:pt x="1621" y="9727"/>
                  </a:lnTo>
                  <a:lnTo>
                    <a:pt x="1974" y="9798"/>
                  </a:lnTo>
                  <a:lnTo>
                    <a:pt x="2326" y="9868"/>
                  </a:lnTo>
                  <a:lnTo>
                    <a:pt x="2679" y="9798"/>
                  </a:lnTo>
                  <a:lnTo>
                    <a:pt x="3031" y="9657"/>
                  </a:lnTo>
                  <a:lnTo>
                    <a:pt x="3383" y="9445"/>
                  </a:lnTo>
                  <a:lnTo>
                    <a:pt x="3736" y="9163"/>
                  </a:lnTo>
                  <a:lnTo>
                    <a:pt x="4018" y="8741"/>
                  </a:lnTo>
                  <a:lnTo>
                    <a:pt x="4018" y="8952"/>
                  </a:lnTo>
                  <a:lnTo>
                    <a:pt x="4088" y="9163"/>
                  </a:lnTo>
                  <a:lnTo>
                    <a:pt x="4229" y="9375"/>
                  </a:lnTo>
                  <a:lnTo>
                    <a:pt x="4300" y="9516"/>
                  </a:lnTo>
                  <a:lnTo>
                    <a:pt x="4723" y="9727"/>
                  </a:lnTo>
                  <a:lnTo>
                    <a:pt x="5145" y="9798"/>
                  </a:lnTo>
                  <a:lnTo>
                    <a:pt x="5709" y="9798"/>
                  </a:lnTo>
                  <a:lnTo>
                    <a:pt x="6273" y="9727"/>
                  </a:lnTo>
                  <a:lnTo>
                    <a:pt x="6837" y="9586"/>
                  </a:lnTo>
                  <a:lnTo>
                    <a:pt x="7401" y="9375"/>
                  </a:lnTo>
                  <a:lnTo>
                    <a:pt x="7965" y="9093"/>
                  </a:lnTo>
                  <a:lnTo>
                    <a:pt x="8458" y="8741"/>
                  </a:lnTo>
                  <a:lnTo>
                    <a:pt x="8811" y="8388"/>
                  </a:lnTo>
                  <a:lnTo>
                    <a:pt x="9093" y="7965"/>
                  </a:lnTo>
                  <a:lnTo>
                    <a:pt x="9234" y="7542"/>
                  </a:lnTo>
                  <a:lnTo>
                    <a:pt x="9234" y="7331"/>
                  </a:lnTo>
                  <a:lnTo>
                    <a:pt x="9163" y="7190"/>
                  </a:lnTo>
                  <a:lnTo>
                    <a:pt x="9093" y="6978"/>
                  </a:lnTo>
                  <a:lnTo>
                    <a:pt x="8952" y="6767"/>
                  </a:lnTo>
                  <a:lnTo>
                    <a:pt x="8740" y="6556"/>
                  </a:lnTo>
                  <a:lnTo>
                    <a:pt x="8458" y="6344"/>
                  </a:lnTo>
                  <a:lnTo>
                    <a:pt x="8811" y="6203"/>
                  </a:lnTo>
                  <a:lnTo>
                    <a:pt x="9093" y="5992"/>
                  </a:lnTo>
                  <a:lnTo>
                    <a:pt x="9374" y="5710"/>
                  </a:lnTo>
                  <a:lnTo>
                    <a:pt x="9515" y="5357"/>
                  </a:lnTo>
                  <a:lnTo>
                    <a:pt x="9656" y="5005"/>
                  </a:lnTo>
                  <a:lnTo>
                    <a:pt x="9727" y="4652"/>
                  </a:lnTo>
                  <a:lnTo>
                    <a:pt x="9797" y="4230"/>
                  </a:lnTo>
                  <a:lnTo>
                    <a:pt x="9797" y="3877"/>
                  </a:lnTo>
                  <a:lnTo>
                    <a:pt x="9727" y="3525"/>
                  </a:lnTo>
                  <a:lnTo>
                    <a:pt x="9656" y="3172"/>
                  </a:lnTo>
                  <a:lnTo>
                    <a:pt x="9515" y="2890"/>
                  </a:lnTo>
                  <a:lnTo>
                    <a:pt x="9374" y="2679"/>
                  </a:lnTo>
                  <a:lnTo>
                    <a:pt x="9163" y="2467"/>
                  </a:lnTo>
                  <a:lnTo>
                    <a:pt x="8952" y="2256"/>
                  </a:lnTo>
                  <a:lnTo>
                    <a:pt x="8740" y="2186"/>
                  </a:lnTo>
                  <a:lnTo>
                    <a:pt x="8458" y="2045"/>
                  </a:lnTo>
                  <a:lnTo>
                    <a:pt x="7965" y="1974"/>
                  </a:lnTo>
                  <a:lnTo>
                    <a:pt x="7401" y="2115"/>
                  </a:lnTo>
                  <a:lnTo>
                    <a:pt x="6837" y="2397"/>
                  </a:lnTo>
                  <a:lnTo>
                    <a:pt x="6273" y="2749"/>
                  </a:lnTo>
                  <a:lnTo>
                    <a:pt x="6344" y="2186"/>
                  </a:lnTo>
                  <a:lnTo>
                    <a:pt x="6344" y="1692"/>
                  </a:lnTo>
                  <a:lnTo>
                    <a:pt x="6273" y="1269"/>
                  </a:lnTo>
                  <a:lnTo>
                    <a:pt x="6132" y="917"/>
                  </a:lnTo>
                  <a:lnTo>
                    <a:pt x="5991" y="635"/>
                  </a:lnTo>
                  <a:lnTo>
                    <a:pt x="5780" y="353"/>
                  </a:lnTo>
                  <a:lnTo>
                    <a:pt x="5498" y="212"/>
                  </a:lnTo>
                  <a:lnTo>
                    <a:pt x="5286" y="71"/>
                  </a:lnTo>
                  <a:lnTo>
                    <a:pt x="4934" y="71"/>
                  </a:lnTo>
                  <a:lnTo>
                    <a:pt x="4652" y="0"/>
                  </a:lnTo>
                  <a:close/>
                </a:path>
              </a:pathLst>
            </a:custGeom>
            <a:solidFill>
              <a:srgbClr val="EDDC7A"/>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7" name="Shape 117"/>
            <p:cNvSpPr/>
            <p:nvPr/>
          </p:nvSpPr>
          <p:spPr>
            <a:xfrm>
              <a:off x="971725" y="3707700"/>
              <a:ext cx="220275" cy="341875"/>
            </a:xfrm>
            <a:custGeom>
              <a:avLst/>
              <a:gdLst/>
              <a:ahLst/>
              <a:cxnLst/>
              <a:rect l="0" t="0" r="0" b="0"/>
              <a:pathLst>
                <a:path w="8811" h="13675" extrusionOk="0">
                  <a:moveTo>
                    <a:pt x="5075" y="6838"/>
                  </a:moveTo>
                  <a:lnTo>
                    <a:pt x="5921" y="7261"/>
                  </a:lnTo>
                  <a:lnTo>
                    <a:pt x="6907" y="7824"/>
                  </a:lnTo>
                  <a:lnTo>
                    <a:pt x="7330" y="8177"/>
                  </a:lnTo>
                  <a:lnTo>
                    <a:pt x="7683" y="8529"/>
                  </a:lnTo>
                  <a:lnTo>
                    <a:pt x="8035" y="8952"/>
                  </a:lnTo>
                  <a:lnTo>
                    <a:pt x="8247" y="9375"/>
                  </a:lnTo>
                  <a:lnTo>
                    <a:pt x="8247" y="9375"/>
                  </a:lnTo>
                  <a:lnTo>
                    <a:pt x="7330" y="8811"/>
                  </a:lnTo>
                  <a:lnTo>
                    <a:pt x="6485" y="8318"/>
                  </a:lnTo>
                  <a:lnTo>
                    <a:pt x="6132" y="8036"/>
                  </a:lnTo>
                  <a:lnTo>
                    <a:pt x="5709" y="7684"/>
                  </a:lnTo>
                  <a:lnTo>
                    <a:pt x="5357" y="7331"/>
                  </a:lnTo>
                  <a:lnTo>
                    <a:pt x="5075" y="6838"/>
                  </a:lnTo>
                  <a:close/>
                  <a:moveTo>
                    <a:pt x="3877" y="7261"/>
                  </a:moveTo>
                  <a:lnTo>
                    <a:pt x="4370" y="10009"/>
                  </a:lnTo>
                  <a:lnTo>
                    <a:pt x="4652" y="11701"/>
                  </a:lnTo>
                  <a:lnTo>
                    <a:pt x="4722" y="12406"/>
                  </a:lnTo>
                  <a:lnTo>
                    <a:pt x="4159" y="11983"/>
                  </a:lnTo>
                  <a:lnTo>
                    <a:pt x="3947" y="9657"/>
                  </a:lnTo>
                  <a:lnTo>
                    <a:pt x="3877" y="7261"/>
                  </a:lnTo>
                  <a:close/>
                  <a:moveTo>
                    <a:pt x="3383" y="1"/>
                  </a:moveTo>
                  <a:lnTo>
                    <a:pt x="3242" y="71"/>
                  </a:lnTo>
                  <a:lnTo>
                    <a:pt x="3172" y="212"/>
                  </a:lnTo>
                  <a:lnTo>
                    <a:pt x="3101" y="494"/>
                  </a:lnTo>
                  <a:lnTo>
                    <a:pt x="2960" y="1199"/>
                  </a:lnTo>
                  <a:lnTo>
                    <a:pt x="2890" y="2115"/>
                  </a:lnTo>
                  <a:lnTo>
                    <a:pt x="2749" y="4018"/>
                  </a:lnTo>
                  <a:lnTo>
                    <a:pt x="2678" y="5358"/>
                  </a:lnTo>
                  <a:lnTo>
                    <a:pt x="2678" y="6133"/>
                  </a:lnTo>
                  <a:lnTo>
                    <a:pt x="2608" y="7120"/>
                  </a:lnTo>
                  <a:lnTo>
                    <a:pt x="2608" y="8177"/>
                  </a:lnTo>
                  <a:lnTo>
                    <a:pt x="2537" y="9305"/>
                  </a:lnTo>
                  <a:lnTo>
                    <a:pt x="2326" y="10432"/>
                  </a:lnTo>
                  <a:lnTo>
                    <a:pt x="2185" y="10926"/>
                  </a:lnTo>
                  <a:lnTo>
                    <a:pt x="2044" y="11419"/>
                  </a:lnTo>
                  <a:lnTo>
                    <a:pt x="1833" y="11842"/>
                  </a:lnTo>
                  <a:lnTo>
                    <a:pt x="1551" y="12265"/>
                  </a:lnTo>
                  <a:lnTo>
                    <a:pt x="1269" y="12547"/>
                  </a:lnTo>
                  <a:lnTo>
                    <a:pt x="916" y="12829"/>
                  </a:lnTo>
                  <a:lnTo>
                    <a:pt x="916" y="12758"/>
                  </a:lnTo>
                  <a:lnTo>
                    <a:pt x="916" y="12547"/>
                  </a:lnTo>
                  <a:lnTo>
                    <a:pt x="1057" y="11772"/>
                  </a:lnTo>
                  <a:lnTo>
                    <a:pt x="1551" y="9375"/>
                  </a:lnTo>
                  <a:lnTo>
                    <a:pt x="1903" y="8106"/>
                  </a:lnTo>
                  <a:lnTo>
                    <a:pt x="2256" y="7049"/>
                  </a:lnTo>
                  <a:lnTo>
                    <a:pt x="2537" y="6274"/>
                  </a:lnTo>
                  <a:lnTo>
                    <a:pt x="2678" y="6062"/>
                  </a:lnTo>
                  <a:lnTo>
                    <a:pt x="2537" y="6203"/>
                  </a:lnTo>
                  <a:lnTo>
                    <a:pt x="2185" y="6767"/>
                  </a:lnTo>
                  <a:lnTo>
                    <a:pt x="1762" y="7613"/>
                  </a:lnTo>
                  <a:lnTo>
                    <a:pt x="1339" y="8600"/>
                  </a:lnTo>
                  <a:lnTo>
                    <a:pt x="493" y="10573"/>
                  </a:lnTo>
                  <a:lnTo>
                    <a:pt x="71" y="11631"/>
                  </a:lnTo>
                  <a:lnTo>
                    <a:pt x="0" y="12335"/>
                  </a:lnTo>
                  <a:lnTo>
                    <a:pt x="0" y="12899"/>
                  </a:lnTo>
                  <a:lnTo>
                    <a:pt x="0" y="13252"/>
                  </a:lnTo>
                  <a:lnTo>
                    <a:pt x="141" y="13534"/>
                  </a:lnTo>
                  <a:lnTo>
                    <a:pt x="282" y="13604"/>
                  </a:lnTo>
                  <a:lnTo>
                    <a:pt x="493" y="13675"/>
                  </a:lnTo>
                  <a:lnTo>
                    <a:pt x="705" y="13604"/>
                  </a:lnTo>
                  <a:lnTo>
                    <a:pt x="987" y="13393"/>
                  </a:lnTo>
                  <a:lnTo>
                    <a:pt x="1551" y="12899"/>
                  </a:lnTo>
                  <a:lnTo>
                    <a:pt x="2115" y="12124"/>
                  </a:lnTo>
                  <a:lnTo>
                    <a:pt x="2608" y="11278"/>
                  </a:lnTo>
                  <a:lnTo>
                    <a:pt x="2960" y="10432"/>
                  </a:lnTo>
                  <a:lnTo>
                    <a:pt x="3101" y="11419"/>
                  </a:lnTo>
                  <a:lnTo>
                    <a:pt x="3242" y="12124"/>
                  </a:lnTo>
                  <a:lnTo>
                    <a:pt x="3454" y="12758"/>
                  </a:lnTo>
                  <a:lnTo>
                    <a:pt x="3736" y="13252"/>
                  </a:lnTo>
                  <a:lnTo>
                    <a:pt x="3947" y="13463"/>
                  </a:lnTo>
                  <a:lnTo>
                    <a:pt x="4159" y="13604"/>
                  </a:lnTo>
                  <a:lnTo>
                    <a:pt x="4370" y="13675"/>
                  </a:lnTo>
                  <a:lnTo>
                    <a:pt x="4582" y="13675"/>
                  </a:lnTo>
                  <a:lnTo>
                    <a:pt x="4863" y="13604"/>
                  </a:lnTo>
                  <a:lnTo>
                    <a:pt x="5145" y="13393"/>
                  </a:lnTo>
                  <a:lnTo>
                    <a:pt x="5357" y="13252"/>
                  </a:lnTo>
                  <a:lnTo>
                    <a:pt x="5498" y="12970"/>
                  </a:lnTo>
                  <a:lnTo>
                    <a:pt x="5568" y="12758"/>
                  </a:lnTo>
                  <a:lnTo>
                    <a:pt x="5639" y="12476"/>
                  </a:lnTo>
                  <a:lnTo>
                    <a:pt x="5639" y="11772"/>
                  </a:lnTo>
                  <a:lnTo>
                    <a:pt x="5639" y="11067"/>
                  </a:lnTo>
                  <a:lnTo>
                    <a:pt x="5357" y="9657"/>
                  </a:lnTo>
                  <a:lnTo>
                    <a:pt x="5145" y="8600"/>
                  </a:lnTo>
                  <a:lnTo>
                    <a:pt x="5498" y="8882"/>
                  </a:lnTo>
                  <a:lnTo>
                    <a:pt x="5921" y="9093"/>
                  </a:lnTo>
                  <a:lnTo>
                    <a:pt x="6696" y="9516"/>
                  </a:lnTo>
                  <a:lnTo>
                    <a:pt x="7471" y="9939"/>
                  </a:lnTo>
                  <a:lnTo>
                    <a:pt x="7894" y="10221"/>
                  </a:lnTo>
                  <a:lnTo>
                    <a:pt x="8176" y="10503"/>
                  </a:lnTo>
                  <a:lnTo>
                    <a:pt x="8317" y="10644"/>
                  </a:lnTo>
                  <a:lnTo>
                    <a:pt x="8458" y="10714"/>
                  </a:lnTo>
                  <a:lnTo>
                    <a:pt x="8599" y="10714"/>
                  </a:lnTo>
                  <a:lnTo>
                    <a:pt x="8670" y="10644"/>
                  </a:lnTo>
                  <a:lnTo>
                    <a:pt x="8740" y="10362"/>
                  </a:lnTo>
                  <a:lnTo>
                    <a:pt x="8811" y="10009"/>
                  </a:lnTo>
                  <a:lnTo>
                    <a:pt x="8811" y="9023"/>
                  </a:lnTo>
                  <a:lnTo>
                    <a:pt x="8670" y="8388"/>
                  </a:lnTo>
                  <a:lnTo>
                    <a:pt x="8529" y="8106"/>
                  </a:lnTo>
                  <a:lnTo>
                    <a:pt x="8317" y="7895"/>
                  </a:lnTo>
                  <a:lnTo>
                    <a:pt x="7894" y="7402"/>
                  </a:lnTo>
                  <a:lnTo>
                    <a:pt x="7330" y="7049"/>
                  </a:lnTo>
                  <a:lnTo>
                    <a:pt x="6696" y="6697"/>
                  </a:lnTo>
                  <a:lnTo>
                    <a:pt x="5498" y="6062"/>
                  </a:lnTo>
                  <a:lnTo>
                    <a:pt x="5004" y="5710"/>
                  </a:lnTo>
                  <a:lnTo>
                    <a:pt x="4582" y="5287"/>
                  </a:lnTo>
                  <a:lnTo>
                    <a:pt x="4441" y="5076"/>
                  </a:lnTo>
                  <a:lnTo>
                    <a:pt x="4300" y="4794"/>
                  </a:lnTo>
                  <a:lnTo>
                    <a:pt x="4229" y="4159"/>
                  </a:lnTo>
                  <a:lnTo>
                    <a:pt x="4229" y="3384"/>
                  </a:lnTo>
                  <a:lnTo>
                    <a:pt x="4229" y="2609"/>
                  </a:lnTo>
                  <a:lnTo>
                    <a:pt x="4229" y="1904"/>
                  </a:lnTo>
                  <a:lnTo>
                    <a:pt x="4159" y="1199"/>
                  </a:lnTo>
                  <a:lnTo>
                    <a:pt x="4088" y="847"/>
                  </a:lnTo>
                  <a:lnTo>
                    <a:pt x="3947" y="565"/>
                  </a:lnTo>
                  <a:lnTo>
                    <a:pt x="3736" y="283"/>
                  </a:lnTo>
                  <a:lnTo>
                    <a:pt x="3524" y="71"/>
                  </a:lnTo>
                  <a:lnTo>
                    <a:pt x="3383" y="1"/>
                  </a:lnTo>
                  <a:close/>
                </a:path>
              </a:pathLst>
            </a:custGeom>
            <a:solidFill>
              <a:srgbClr val="F7CA0F"/>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8" name="Shape 118"/>
            <p:cNvSpPr/>
            <p:nvPr/>
          </p:nvSpPr>
          <p:spPr>
            <a:xfrm>
              <a:off x="2016625" y="4890075"/>
              <a:ext cx="119850" cy="586800"/>
            </a:xfrm>
            <a:custGeom>
              <a:avLst/>
              <a:gdLst/>
              <a:ahLst/>
              <a:cxnLst/>
              <a:rect l="0" t="0" r="0" b="0"/>
              <a:pathLst>
                <a:path w="4794" h="23472" extrusionOk="0">
                  <a:moveTo>
                    <a:pt x="2750" y="6626"/>
                  </a:moveTo>
                  <a:lnTo>
                    <a:pt x="3173" y="8177"/>
                  </a:lnTo>
                  <a:lnTo>
                    <a:pt x="3455" y="9728"/>
                  </a:lnTo>
                  <a:lnTo>
                    <a:pt x="3666" y="11208"/>
                  </a:lnTo>
                  <a:lnTo>
                    <a:pt x="3736" y="12758"/>
                  </a:lnTo>
                  <a:lnTo>
                    <a:pt x="3666" y="14239"/>
                  </a:lnTo>
                  <a:lnTo>
                    <a:pt x="3455" y="15789"/>
                  </a:lnTo>
                  <a:lnTo>
                    <a:pt x="3102" y="17340"/>
                  </a:lnTo>
                  <a:lnTo>
                    <a:pt x="2609" y="18891"/>
                  </a:lnTo>
                  <a:lnTo>
                    <a:pt x="2115" y="17481"/>
                  </a:lnTo>
                  <a:lnTo>
                    <a:pt x="1692" y="16142"/>
                  </a:lnTo>
                  <a:lnTo>
                    <a:pt x="1411" y="14802"/>
                  </a:lnTo>
                  <a:lnTo>
                    <a:pt x="1199" y="13534"/>
                  </a:lnTo>
                  <a:lnTo>
                    <a:pt x="1199" y="12195"/>
                  </a:lnTo>
                  <a:lnTo>
                    <a:pt x="1340" y="10855"/>
                  </a:lnTo>
                  <a:lnTo>
                    <a:pt x="1622" y="9516"/>
                  </a:lnTo>
                  <a:lnTo>
                    <a:pt x="2115" y="8036"/>
                  </a:lnTo>
                  <a:lnTo>
                    <a:pt x="1974" y="9939"/>
                  </a:lnTo>
                  <a:lnTo>
                    <a:pt x="1904" y="12970"/>
                  </a:lnTo>
                  <a:lnTo>
                    <a:pt x="1904" y="14450"/>
                  </a:lnTo>
                  <a:lnTo>
                    <a:pt x="1974" y="15719"/>
                  </a:lnTo>
                  <a:lnTo>
                    <a:pt x="2045" y="16142"/>
                  </a:lnTo>
                  <a:lnTo>
                    <a:pt x="2186" y="16494"/>
                  </a:lnTo>
                  <a:lnTo>
                    <a:pt x="2327" y="16635"/>
                  </a:lnTo>
                  <a:lnTo>
                    <a:pt x="2468" y="16635"/>
                  </a:lnTo>
                  <a:lnTo>
                    <a:pt x="2679" y="16424"/>
                  </a:lnTo>
                  <a:lnTo>
                    <a:pt x="2820" y="16001"/>
                  </a:lnTo>
                  <a:lnTo>
                    <a:pt x="2961" y="15507"/>
                  </a:lnTo>
                  <a:lnTo>
                    <a:pt x="3102" y="14943"/>
                  </a:lnTo>
                  <a:lnTo>
                    <a:pt x="3173" y="13463"/>
                  </a:lnTo>
                  <a:lnTo>
                    <a:pt x="3173" y="11842"/>
                  </a:lnTo>
                  <a:lnTo>
                    <a:pt x="3102" y="10221"/>
                  </a:lnTo>
                  <a:lnTo>
                    <a:pt x="2961" y="8670"/>
                  </a:lnTo>
                  <a:lnTo>
                    <a:pt x="2750" y="6626"/>
                  </a:lnTo>
                  <a:close/>
                  <a:moveTo>
                    <a:pt x="2256" y="1"/>
                  </a:moveTo>
                  <a:lnTo>
                    <a:pt x="2115" y="776"/>
                  </a:lnTo>
                  <a:lnTo>
                    <a:pt x="2045" y="1481"/>
                  </a:lnTo>
                  <a:lnTo>
                    <a:pt x="2045" y="2961"/>
                  </a:lnTo>
                  <a:lnTo>
                    <a:pt x="2045" y="4371"/>
                  </a:lnTo>
                  <a:lnTo>
                    <a:pt x="1974" y="5076"/>
                  </a:lnTo>
                  <a:lnTo>
                    <a:pt x="1904" y="5851"/>
                  </a:lnTo>
                  <a:lnTo>
                    <a:pt x="1692" y="6697"/>
                  </a:lnTo>
                  <a:lnTo>
                    <a:pt x="1411" y="7472"/>
                  </a:lnTo>
                  <a:lnTo>
                    <a:pt x="776" y="9093"/>
                  </a:lnTo>
                  <a:lnTo>
                    <a:pt x="494" y="9869"/>
                  </a:lnTo>
                  <a:lnTo>
                    <a:pt x="283" y="10644"/>
                  </a:lnTo>
                  <a:lnTo>
                    <a:pt x="71" y="11490"/>
                  </a:lnTo>
                  <a:lnTo>
                    <a:pt x="1" y="12406"/>
                  </a:lnTo>
                  <a:lnTo>
                    <a:pt x="1" y="13181"/>
                  </a:lnTo>
                  <a:lnTo>
                    <a:pt x="71" y="13886"/>
                  </a:lnTo>
                  <a:lnTo>
                    <a:pt x="142" y="14661"/>
                  </a:lnTo>
                  <a:lnTo>
                    <a:pt x="353" y="15366"/>
                  </a:lnTo>
                  <a:lnTo>
                    <a:pt x="776" y="16846"/>
                  </a:lnTo>
                  <a:lnTo>
                    <a:pt x="1270" y="18256"/>
                  </a:lnTo>
                  <a:lnTo>
                    <a:pt x="1622" y="19102"/>
                  </a:lnTo>
                  <a:lnTo>
                    <a:pt x="1833" y="19736"/>
                  </a:lnTo>
                  <a:lnTo>
                    <a:pt x="1833" y="20018"/>
                  </a:lnTo>
                  <a:lnTo>
                    <a:pt x="1833" y="20371"/>
                  </a:lnTo>
                  <a:lnTo>
                    <a:pt x="1622" y="21146"/>
                  </a:lnTo>
                  <a:lnTo>
                    <a:pt x="1551" y="21357"/>
                  </a:lnTo>
                  <a:lnTo>
                    <a:pt x="1411" y="21639"/>
                  </a:lnTo>
                  <a:lnTo>
                    <a:pt x="988" y="22274"/>
                  </a:lnTo>
                  <a:lnTo>
                    <a:pt x="565" y="22838"/>
                  </a:lnTo>
                  <a:lnTo>
                    <a:pt x="494" y="23049"/>
                  </a:lnTo>
                  <a:lnTo>
                    <a:pt x="494" y="23261"/>
                  </a:lnTo>
                  <a:lnTo>
                    <a:pt x="635" y="23402"/>
                  </a:lnTo>
                  <a:lnTo>
                    <a:pt x="706" y="23402"/>
                  </a:lnTo>
                  <a:lnTo>
                    <a:pt x="776" y="23472"/>
                  </a:lnTo>
                  <a:lnTo>
                    <a:pt x="917" y="23402"/>
                  </a:lnTo>
                  <a:lnTo>
                    <a:pt x="1129" y="23261"/>
                  </a:lnTo>
                  <a:lnTo>
                    <a:pt x="1411" y="22979"/>
                  </a:lnTo>
                  <a:lnTo>
                    <a:pt x="2045" y="21992"/>
                  </a:lnTo>
                  <a:lnTo>
                    <a:pt x="2679" y="20794"/>
                  </a:lnTo>
                  <a:lnTo>
                    <a:pt x="3243" y="19454"/>
                  </a:lnTo>
                  <a:lnTo>
                    <a:pt x="3736" y="18256"/>
                  </a:lnTo>
                  <a:lnTo>
                    <a:pt x="4371" y="16635"/>
                  </a:lnTo>
                  <a:lnTo>
                    <a:pt x="4653" y="15014"/>
                  </a:lnTo>
                  <a:lnTo>
                    <a:pt x="4794" y="13463"/>
                  </a:lnTo>
                  <a:lnTo>
                    <a:pt x="4794" y="11913"/>
                  </a:lnTo>
                  <a:lnTo>
                    <a:pt x="4653" y="10362"/>
                  </a:lnTo>
                  <a:lnTo>
                    <a:pt x="4441" y="8882"/>
                  </a:lnTo>
                  <a:lnTo>
                    <a:pt x="4089" y="7331"/>
                  </a:lnTo>
                  <a:lnTo>
                    <a:pt x="3666" y="5851"/>
                  </a:lnTo>
                  <a:lnTo>
                    <a:pt x="3243" y="4300"/>
                  </a:lnTo>
                  <a:lnTo>
                    <a:pt x="3243" y="3807"/>
                  </a:lnTo>
                  <a:lnTo>
                    <a:pt x="3173" y="3173"/>
                  </a:lnTo>
                  <a:lnTo>
                    <a:pt x="2820" y="1692"/>
                  </a:lnTo>
                  <a:lnTo>
                    <a:pt x="2468" y="424"/>
                  </a:lnTo>
                  <a:lnTo>
                    <a:pt x="2327" y="71"/>
                  </a:lnTo>
                  <a:lnTo>
                    <a:pt x="2256" y="1"/>
                  </a:lnTo>
                  <a:close/>
                </a:path>
              </a:pathLst>
            </a:custGeom>
            <a:solidFill>
              <a:srgbClr val="BDCC6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119" name="Shape 119"/>
            <p:cNvGrpSpPr/>
            <p:nvPr/>
          </p:nvGrpSpPr>
          <p:grpSpPr>
            <a:xfrm>
              <a:off x="1216650" y="5036325"/>
              <a:ext cx="169175" cy="269650"/>
              <a:chOff x="3510425" y="5036325"/>
              <a:chExt cx="169175" cy="269650"/>
            </a:xfrm>
          </p:grpSpPr>
          <p:sp>
            <p:nvSpPr>
              <p:cNvPr id="120" name="Shape 120"/>
              <p:cNvSpPr/>
              <p:nvPr/>
            </p:nvSpPr>
            <p:spPr>
              <a:xfrm>
                <a:off x="3510425" y="5105050"/>
                <a:ext cx="86350" cy="77575"/>
              </a:xfrm>
              <a:custGeom>
                <a:avLst/>
                <a:gdLst/>
                <a:ahLst/>
                <a:cxnLst/>
                <a:rect l="0" t="0" r="0" b="0"/>
                <a:pathLst>
                  <a:path w="3454" h="3103" extrusionOk="0">
                    <a:moveTo>
                      <a:pt x="2185" y="1"/>
                    </a:moveTo>
                    <a:lnTo>
                      <a:pt x="1762" y="142"/>
                    </a:lnTo>
                    <a:lnTo>
                      <a:pt x="1269" y="424"/>
                    </a:lnTo>
                    <a:lnTo>
                      <a:pt x="846" y="706"/>
                    </a:lnTo>
                    <a:lnTo>
                      <a:pt x="494" y="1129"/>
                    </a:lnTo>
                    <a:lnTo>
                      <a:pt x="212" y="1551"/>
                    </a:lnTo>
                    <a:lnTo>
                      <a:pt x="71" y="1904"/>
                    </a:lnTo>
                    <a:lnTo>
                      <a:pt x="0" y="2327"/>
                    </a:lnTo>
                    <a:lnTo>
                      <a:pt x="71" y="2468"/>
                    </a:lnTo>
                    <a:lnTo>
                      <a:pt x="141" y="2679"/>
                    </a:lnTo>
                    <a:lnTo>
                      <a:pt x="282" y="2820"/>
                    </a:lnTo>
                    <a:lnTo>
                      <a:pt x="494" y="2891"/>
                    </a:lnTo>
                    <a:lnTo>
                      <a:pt x="705" y="3032"/>
                    </a:lnTo>
                    <a:lnTo>
                      <a:pt x="1058" y="3102"/>
                    </a:lnTo>
                    <a:lnTo>
                      <a:pt x="2256" y="3102"/>
                    </a:lnTo>
                    <a:lnTo>
                      <a:pt x="2538" y="2961"/>
                    </a:lnTo>
                    <a:lnTo>
                      <a:pt x="2820" y="2750"/>
                    </a:lnTo>
                    <a:lnTo>
                      <a:pt x="3031" y="2468"/>
                    </a:lnTo>
                    <a:lnTo>
                      <a:pt x="3313" y="1974"/>
                    </a:lnTo>
                    <a:lnTo>
                      <a:pt x="3454" y="1622"/>
                    </a:lnTo>
                    <a:lnTo>
                      <a:pt x="3384" y="917"/>
                    </a:lnTo>
                    <a:lnTo>
                      <a:pt x="3313" y="635"/>
                    </a:lnTo>
                    <a:lnTo>
                      <a:pt x="3243" y="424"/>
                    </a:lnTo>
                    <a:lnTo>
                      <a:pt x="3102" y="212"/>
                    </a:lnTo>
                    <a:lnTo>
                      <a:pt x="2961" y="142"/>
                    </a:lnTo>
                    <a:lnTo>
                      <a:pt x="2820" y="1"/>
                    </a:lnTo>
                    <a:close/>
                  </a:path>
                </a:pathLst>
              </a:custGeom>
              <a:solidFill>
                <a:srgbClr val="F9CB9C"/>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1" name="Shape 121"/>
              <p:cNvSpPr/>
              <p:nvPr/>
            </p:nvSpPr>
            <p:spPr>
              <a:xfrm>
                <a:off x="3602050" y="5157925"/>
                <a:ext cx="66975" cy="63450"/>
              </a:xfrm>
              <a:custGeom>
                <a:avLst/>
                <a:gdLst/>
                <a:ahLst/>
                <a:cxnLst/>
                <a:rect l="0" t="0" r="0" b="0"/>
                <a:pathLst>
                  <a:path w="2679" h="2538" extrusionOk="0">
                    <a:moveTo>
                      <a:pt x="1269" y="0"/>
                    </a:moveTo>
                    <a:lnTo>
                      <a:pt x="846" y="71"/>
                    </a:lnTo>
                    <a:lnTo>
                      <a:pt x="423" y="353"/>
                    </a:lnTo>
                    <a:lnTo>
                      <a:pt x="141" y="705"/>
                    </a:lnTo>
                    <a:lnTo>
                      <a:pt x="71" y="917"/>
                    </a:lnTo>
                    <a:lnTo>
                      <a:pt x="0" y="1128"/>
                    </a:lnTo>
                    <a:lnTo>
                      <a:pt x="0" y="1410"/>
                    </a:lnTo>
                    <a:lnTo>
                      <a:pt x="71" y="1692"/>
                    </a:lnTo>
                    <a:lnTo>
                      <a:pt x="212" y="1974"/>
                    </a:lnTo>
                    <a:lnTo>
                      <a:pt x="353" y="2185"/>
                    </a:lnTo>
                    <a:lnTo>
                      <a:pt x="564" y="2397"/>
                    </a:lnTo>
                    <a:lnTo>
                      <a:pt x="846" y="2467"/>
                    </a:lnTo>
                    <a:lnTo>
                      <a:pt x="1058" y="2538"/>
                    </a:lnTo>
                    <a:lnTo>
                      <a:pt x="1551" y="2538"/>
                    </a:lnTo>
                    <a:lnTo>
                      <a:pt x="1833" y="2467"/>
                    </a:lnTo>
                    <a:lnTo>
                      <a:pt x="2044" y="2326"/>
                    </a:lnTo>
                    <a:lnTo>
                      <a:pt x="2256" y="2185"/>
                    </a:lnTo>
                    <a:lnTo>
                      <a:pt x="2397" y="1974"/>
                    </a:lnTo>
                    <a:lnTo>
                      <a:pt x="2538" y="1762"/>
                    </a:lnTo>
                    <a:lnTo>
                      <a:pt x="2608" y="1481"/>
                    </a:lnTo>
                    <a:lnTo>
                      <a:pt x="2679" y="1199"/>
                    </a:lnTo>
                    <a:lnTo>
                      <a:pt x="2608" y="917"/>
                    </a:lnTo>
                    <a:lnTo>
                      <a:pt x="2467" y="564"/>
                    </a:lnTo>
                    <a:lnTo>
                      <a:pt x="2326" y="353"/>
                    </a:lnTo>
                    <a:lnTo>
                      <a:pt x="2115" y="212"/>
                    </a:lnTo>
                    <a:lnTo>
                      <a:pt x="1904" y="71"/>
                    </a:lnTo>
                    <a:lnTo>
                      <a:pt x="1692" y="0"/>
                    </a:lnTo>
                    <a:close/>
                  </a:path>
                </a:pathLst>
              </a:custGeom>
              <a:solidFill>
                <a:srgbClr val="F9CB9C"/>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2" name="Shape 122"/>
              <p:cNvSpPr/>
              <p:nvPr/>
            </p:nvSpPr>
            <p:spPr>
              <a:xfrm>
                <a:off x="3538625" y="5221350"/>
                <a:ext cx="82825" cy="84625"/>
              </a:xfrm>
              <a:custGeom>
                <a:avLst/>
                <a:gdLst/>
                <a:ahLst/>
                <a:cxnLst/>
                <a:rect l="0" t="0" r="0" b="0"/>
                <a:pathLst>
                  <a:path w="3313" h="3385" extrusionOk="0">
                    <a:moveTo>
                      <a:pt x="1621" y="1"/>
                    </a:moveTo>
                    <a:lnTo>
                      <a:pt x="1269" y="71"/>
                    </a:lnTo>
                    <a:lnTo>
                      <a:pt x="987" y="212"/>
                    </a:lnTo>
                    <a:lnTo>
                      <a:pt x="775" y="424"/>
                    </a:lnTo>
                    <a:lnTo>
                      <a:pt x="493" y="635"/>
                    </a:lnTo>
                    <a:lnTo>
                      <a:pt x="352" y="847"/>
                    </a:lnTo>
                    <a:lnTo>
                      <a:pt x="141" y="1129"/>
                    </a:lnTo>
                    <a:lnTo>
                      <a:pt x="71" y="1410"/>
                    </a:lnTo>
                    <a:lnTo>
                      <a:pt x="0" y="1763"/>
                    </a:lnTo>
                    <a:lnTo>
                      <a:pt x="0" y="2045"/>
                    </a:lnTo>
                    <a:lnTo>
                      <a:pt x="71" y="2327"/>
                    </a:lnTo>
                    <a:lnTo>
                      <a:pt x="211" y="2679"/>
                    </a:lnTo>
                    <a:lnTo>
                      <a:pt x="423" y="2891"/>
                    </a:lnTo>
                    <a:lnTo>
                      <a:pt x="705" y="3173"/>
                    </a:lnTo>
                    <a:lnTo>
                      <a:pt x="987" y="3314"/>
                    </a:lnTo>
                    <a:lnTo>
                      <a:pt x="1339" y="3384"/>
                    </a:lnTo>
                    <a:lnTo>
                      <a:pt x="1974" y="3384"/>
                    </a:lnTo>
                    <a:lnTo>
                      <a:pt x="2256" y="3243"/>
                    </a:lnTo>
                    <a:lnTo>
                      <a:pt x="2537" y="3032"/>
                    </a:lnTo>
                    <a:lnTo>
                      <a:pt x="2749" y="2820"/>
                    </a:lnTo>
                    <a:lnTo>
                      <a:pt x="2960" y="2538"/>
                    </a:lnTo>
                    <a:lnTo>
                      <a:pt x="3172" y="2256"/>
                    </a:lnTo>
                    <a:lnTo>
                      <a:pt x="3242" y="1974"/>
                    </a:lnTo>
                    <a:lnTo>
                      <a:pt x="3313" y="1692"/>
                    </a:lnTo>
                    <a:lnTo>
                      <a:pt x="3313" y="1340"/>
                    </a:lnTo>
                    <a:lnTo>
                      <a:pt x="3313" y="1058"/>
                    </a:lnTo>
                    <a:lnTo>
                      <a:pt x="3172" y="776"/>
                    </a:lnTo>
                    <a:lnTo>
                      <a:pt x="2960" y="494"/>
                    </a:lnTo>
                    <a:lnTo>
                      <a:pt x="2608" y="283"/>
                    </a:lnTo>
                    <a:lnTo>
                      <a:pt x="2256" y="142"/>
                    </a:lnTo>
                    <a:lnTo>
                      <a:pt x="1974" y="1"/>
                    </a:lnTo>
                    <a:close/>
                  </a:path>
                </a:pathLst>
              </a:custGeom>
              <a:solidFill>
                <a:srgbClr val="F9CB9C"/>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 name="Shape 123"/>
              <p:cNvSpPr/>
              <p:nvPr/>
            </p:nvSpPr>
            <p:spPr>
              <a:xfrm>
                <a:off x="3640825" y="5036325"/>
                <a:ext cx="38775" cy="42325"/>
              </a:xfrm>
              <a:custGeom>
                <a:avLst/>
                <a:gdLst/>
                <a:ahLst/>
                <a:cxnLst/>
                <a:rect l="0" t="0" r="0" b="0"/>
                <a:pathLst>
                  <a:path w="1551" h="1693" extrusionOk="0">
                    <a:moveTo>
                      <a:pt x="493" y="1"/>
                    </a:moveTo>
                    <a:lnTo>
                      <a:pt x="282" y="71"/>
                    </a:lnTo>
                    <a:lnTo>
                      <a:pt x="141" y="142"/>
                    </a:lnTo>
                    <a:lnTo>
                      <a:pt x="71" y="283"/>
                    </a:lnTo>
                    <a:lnTo>
                      <a:pt x="0" y="635"/>
                    </a:lnTo>
                    <a:lnTo>
                      <a:pt x="0" y="988"/>
                    </a:lnTo>
                    <a:lnTo>
                      <a:pt x="141" y="1270"/>
                    </a:lnTo>
                    <a:lnTo>
                      <a:pt x="353" y="1552"/>
                    </a:lnTo>
                    <a:lnTo>
                      <a:pt x="564" y="1693"/>
                    </a:lnTo>
                    <a:lnTo>
                      <a:pt x="705" y="1693"/>
                    </a:lnTo>
                    <a:lnTo>
                      <a:pt x="775" y="1622"/>
                    </a:lnTo>
                    <a:lnTo>
                      <a:pt x="987" y="1481"/>
                    </a:lnTo>
                    <a:lnTo>
                      <a:pt x="1269" y="1199"/>
                    </a:lnTo>
                    <a:lnTo>
                      <a:pt x="1410" y="917"/>
                    </a:lnTo>
                    <a:lnTo>
                      <a:pt x="1551" y="635"/>
                    </a:lnTo>
                    <a:lnTo>
                      <a:pt x="1551" y="353"/>
                    </a:lnTo>
                    <a:lnTo>
                      <a:pt x="1410" y="142"/>
                    </a:lnTo>
                    <a:lnTo>
                      <a:pt x="1198" y="1"/>
                    </a:lnTo>
                    <a:close/>
                  </a:path>
                </a:pathLst>
              </a:custGeom>
              <a:solidFill>
                <a:srgbClr val="F9CB9C"/>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spTree>
    <p:extLst>
      <p:ext uri="{BB962C8B-B14F-4D97-AF65-F5344CB8AC3E}">
        <p14:creationId xmlns:p14="http://schemas.microsoft.com/office/powerpoint/2010/main" val="40817769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206"/>
        <p:cNvGrpSpPr/>
        <p:nvPr/>
      </p:nvGrpSpPr>
      <p:grpSpPr>
        <a:xfrm>
          <a:off x="0" y="0"/>
          <a:ext cx="0" cy="0"/>
          <a:chOff x="0" y="0"/>
          <a:chExt cx="0" cy="0"/>
        </a:xfrm>
      </p:grpSpPr>
      <p:sp>
        <p:nvSpPr>
          <p:cNvPr id="207" name="Shape 207"/>
          <p:cNvSpPr txBox="1">
            <a:spLocks noGrp="1"/>
          </p:cNvSpPr>
          <p:nvPr>
            <p:ph type="title"/>
          </p:nvPr>
        </p:nvSpPr>
        <p:spPr>
          <a:xfrm>
            <a:off x="838633" y="782633"/>
            <a:ext cx="8012800" cy="1143200"/>
          </a:xfrm>
          <a:prstGeom prst="rect">
            <a:avLst/>
          </a:prstGeom>
        </p:spPr>
        <p:txBody>
          <a:bodyPr spcFirstLastPara="1" wrap="square" lIns="91425" tIns="91425" rIns="91425" bIns="91425" anchor="b" anchorCtr="0"/>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08" name="Shape 208"/>
          <p:cNvSpPr txBox="1">
            <a:spLocks noGrp="1"/>
          </p:cNvSpPr>
          <p:nvPr>
            <p:ph type="body" idx="1"/>
          </p:nvPr>
        </p:nvSpPr>
        <p:spPr>
          <a:xfrm>
            <a:off x="838633" y="2006600"/>
            <a:ext cx="8012800" cy="4340800"/>
          </a:xfrm>
          <a:prstGeom prst="rect">
            <a:avLst/>
          </a:prstGeom>
        </p:spPr>
        <p:txBody>
          <a:bodyPr spcFirstLastPara="1" wrap="square" lIns="91425" tIns="91425" rIns="91425" bIns="91425" anchor="t" anchorCtr="0"/>
          <a:lstStyle>
            <a:lvl1pPr marL="609585" lvl="0" indent="-423323">
              <a:spcBef>
                <a:spcPts val="800"/>
              </a:spcBef>
              <a:spcAft>
                <a:spcPts val="0"/>
              </a:spcAft>
              <a:buSzPts val="1400"/>
              <a:buChar char="✢"/>
              <a:defRPr/>
            </a:lvl1pPr>
            <a:lvl2pPr marL="1219170" lvl="1" indent="-507987">
              <a:spcBef>
                <a:spcPts val="0"/>
              </a:spcBef>
              <a:spcAft>
                <a:spcPts val="0"/>
              </a:spcAft>
              <a:buSzPts val="2400"/>
              <a:buChar char="○"/>
              <a:defRPr/>
            </a:lvl2pPr>
            <a:lvl3pPr marL="1828754" lvl="2" indent="-507987">
              <a:spcBef>
                <a:spcPts val="0"/>
              </a:spcBef>
              <a:spcAft>
                <a:spcPts val="0"/>
              </a:spcAft>
              <a:buSzPts val="2400"/>
              <a:buChar char="○"/>
              <a:defRPr/>
            </a:lvl3pPr>
            <a:lvl4pPr marL="2438339" lvl="3" indent="-507987">
              <a:spcBef>
                <a:spcPts val="0"/>
              </a:spcBef>
              <a:spcAft>
                <a:spcPts val="0"/>
              </a:spcAft>
              <a:buSzPts val="2400"/>
              <a:buChar char="○"/>
              <a:defRPr/>
            </a:lvl4pPr>
            <a:lvl5pPr marL="3047924" lvl="4" indent="-507987">
              <a:spcBef>
                <a:spcPts val="0"/>
              </a:spcBef>
              <a:spcAft>
                <a:spcPts val="0"/>
              </a:spcAft>
              <a:buSzPts val="2400"/>
              <a:buChar char="○"/>
              <a:defRPr/>
            </a:lvl5pPr>
            <a:lvl6pPr marL="3657509" lvl="5" indent="-507987">
              <a:spcBef>
                <a:spcPts val="0"/>
              </a:spcBef>
              <a:spcAft>
                <a:spcPts val="0"/>
              </a:spcAft>
              <a:buSzPts val="2400"/>
              <a:buChar char="○"/>
              <a:defRPr/>
            </a:lvl6pPr>
            <a:lvl7pPr marL="4267093" lvl="6" indent="-507987">
              <a:spcBef>
                <a:spcPts val="0"/>
              </a:spcBef>
              <a:spcAft>
                <a:spcPts val="0"/>
              </a:spcAft>
              <a:buSzPts val="2400"/>
              <a:buChar char="○"/>
              <a:defRPr/>
            </a:lvl7pPr>
            <a:lvl8pPr marL="4876678" lvl="7" indent="-507987">
              <a:spcBef>
                <a:spcPts val="0"/>
              </a:spcBef>
              <a:spcAft>
                <a:spcPts val="0"/>
              </a:spcAft>
              <a:buSzPts val="2400"/>
              <a:buChar char="○"/>
              <a:defRPr/>
            </a:lvl8pPr>
            <a:lvl9pPr marL="5486263" lvl="8" indent="-507987">
              <a:spcBef>
                <a:spcPts val="0"/>
              </a:spcBef>
              <a:spcAft>
                <a:spcPts val="0"/>
              </a:spcAft>
              <a:buSzPts val="2400"/>
              <a:buChar char="○"/>
              <a:defRPr/>
            </a:lvl9pPr>
          </a:lstStyle>
          <a:p>
            <a:endParaRPr/>
          </a:p>
        </p:txBody>
      </p:sp>
      <p:grpSp>
        <p:nvGrpSpPr>
          <p:cNvPr id="209" name="Shape 209"/>
          <p:cNvGrpSpPr/>
          <p:nvPr/>
        </p:nvGrpSpPr>
        <p:grpSpPr>
          <a:xfrm>
            <a:off x="9477656" y="-77473"/>
            <a:ext cx="1868209" cy="7012940"/>
            <a:chOff x="818425" y="238125"/>
            <a:chExt cx="1395575" cy="5238750"/>
          </a:xfrm>
        </p:grpSpPr>
        <p:sp>
          <p:nvSpPr>
            <p:cNvPr id="210" name="Shape 210"/>
            <p:cNvSpPr/>
            <p:nvPr/>
          </p:nvSpPr>
          <p:spPr>
            <a:xfrm>
              <a:off x="1253650" y="245150"/>
              <a:ext cx="731300" cy="1178875"/>
            </a:xfrm>
            <a:custGeom>
              <a:avLst/>
              <a:gdLst/>
              <a:ahLst/>
              <a:cxnLst/>
              <a:rect l="0" t="0" r="0" b="0"/>
              <a:pathLst>
                <a:path w="29252" h="47155" extrusionOk="0">
                  <a:moveTo>
                    <a:pt x="17692" y="8600"/>
                  </a:moveTo>
                  <a:lnTo>
                    <a:pt x="14872" y="9305"/>
                  </a:lnTo>
                  <a:lnTo>
                    <a:pt x="11771" y="10080"/>
                  </a:lnTo>
                  <a:lnTo>
                    <a:pt x="8811" y="10856"/>
                  </a:lnTo>
                  <a:lnTo>
                    <a:pt x="7542" y="11278"/>
                  </a:lnTo>
                  <a:lnTo>
                    <a:pt x="6485" y="11631"/>
                  </a:lnTo>
                  <a:lnTo>
                    <a:pt x="9234" y="10503"/>
                  </a:lnTo>
                  <a:lnTo>
                    <a:pt x="10573" y="10010"/>
                  </a:lnTo>
                  <a:lnTo>
                    <a:pt x="11983" y="9587"/>
                  </a:lnTo>
                  <a:lnTo>
                    <a:pt x="13392" y="9164"/>
                  </a:lnTo>
                  <a:lnTo>
                    <a:pt x="14802" y="8882"/>
                  </a:lnTo>
                  <a:lnTo>
                    <a:pt x="16282" y="8671"/>
                  </a:lnTo>
                  <a:lnTo>
                    <a:pt x="17692" y="8600"/>
                  </a:lnTo>
                  <a:close/>
                  <a:moveTo>
                    <a:pt x="20652" y="3102"/>
                  </a:moveTo>
                  <a:lnTo>
                    <a:pt x="20934" y="3173"/>
                  </a:lnTo>
                  <a:lnTo>
                    <a:pt x="21709" y="3455"/>
                  </a:lnTo>
                  <a:lnTo>
                    <a:pt x="22414" y="3807"/>
                  </a:lnTo>
                  <a:lnTo>
                    <a:pt x="23049" y="4160"/>
                  </a:lnTo>
                  <a:lnTo>
                    <a:pt x="23683" y="4582"/>
                  </a:lnTo>
                  <a:lnTo>
                    <a:pt x="24247" y="5076"/>
                  </a:lnTo>
                  <a:lnTo>
                    <a:pt x="24740" y="5569"/>
                  </a:lnTo>
                  <a:lnTo>
                    <a:pt x="25234" y="6133"/>
                  </a:lnTo>
                  <a:lnTo>
                    <a:pt x="25656" y="6697"/>
                  </a:lnTo>
                  <a:lnTo>
                    <a:pt x="26079" y="7331"/>
                  </a:lnTo>
                  <a:lnTo>
                    <a:pt x="26432" y="7966"/>
                  </a:lnTo>
                  <a:lnTo>
                    <a:pt x="26714" y="8671"/>
                  </a:lnTo>
                  <a:lnTo>
                    <a:pt x="26996" y="9305"/>
                  </a:lnTo>
                  <a:lnTo>
                    <a:pt x="27278" y="10080"/>
                  </a:lnTo>
                  <a:lnTo>
                    <a:pt x="27489" y="10856"/>
                  </a:lnTo>
                  <a:lnTo>
                    <a:pt x="27771" y="12406"/>
                  </a:lnTo>
                  <a:lnTo>
                    <a:pt x="27348" y="11631"/>
                  </a:lnTo>
                  <a:lnTo>
                    <a:pt x="26996" y="10856"/>
                  </a:lnTo>
                  <a:lnTo>
                    <a:pt x="26502" y="10151"/>
                  </a:lnTo>
                  <a:lnTo>
                    <a:pt x="26009" y="9516"/>
                  </a:lnTo>
                  <a:lnTo>
                    <a:pt x="25022" y="8177"/>
                  </a:lnTo>
                  <a:lnTo>
                    <a:pt x="23894" y="6908"/>
                  </a:lnTo>
                  <a:lnTo>
                    <a:pt x="22837" y="5851"/>
                  </a:lnTo>
                  <a:lnTo>
                    <a:pt x="21850" y="4723"/>
                  </a:lnTo>
                  <a:lnTo>
                    <a:pt x="21427" y="4300"/>
                  </a:lnTo>
                  <a:lnTo>
                    <a:pt x="20864" y="3666"/>
                  </a:lnTo>
                  <a:lnTo>
                    <a:pt x="20652" y="3384"/>
                  </a:lnTo>
                  <a:lnTo>
                    <a:pt x="20511" y="3173"/>
                  </a:lnTo>
                  <a:lnTo>
                    <a:pt x="20582" y="3102"/>
                  </a:lnTo>
                  <a:close/>
                  <a:moveTo>
                    <a:pt x="18185" y="9516"/>
                  </a:moveTo>
                  <a:lnTo>
                    <a:pt x="17480" y="10151"/>
                  </a:lnTo>
                  <a:lnTo>
                    <a:pt x="16776" y="10715"/>
                  </a:lnTo>
                  <a:lnTo>
                    <a:pt x="15930" y="11208"/>
                  </a:lnTo>
                  <a:lnTo>
                    <a:pt x="15084" y="11560"/>
                  </a:lnTo>
                  <a:lnTo>
                    <a:pt x="14238" y="11913"/>
                  </a:lnTo>
                  <a:lnTo>
                    <a:pt x="13322" y="12124"/>
                  </a:lnTo>
                  <a:lnTo>
                    <a:pt x="12406" y="12336"/>
                  </a:lnTo>
                  <a:lnTo>
                    <a:pt x="11489" y="12477"/>
                  </a:lnTo>
                  <a:lnTo>
                    <a:pt x="9586" y="12688"/>
                  </a:lnTo>
                  <a:lnTo>
                    <a:pt x="7754" y="12759"/>
                  </a:lnTo>
                  <a:lnTo>
                    <a:pt x="5851" y="12759"/>
                  </a:lnTo>
                  <a:lnTo>
                    <a:pt x="4018" y="12829"/>
                  </a:lnTo>
                  <a:lnTo>
                    <a:pt x="4582" y="12547"/>
                  </a:lnTo>
                  <a:lnTo>
                    <a:pt x="5287" y="12336"/>
                  </a:lnTo>
                  <a:lnTo>
                    <a:pt x="6062" y="12195"/>
                  </a:lnTo>
                  <a:lnTo>
                    <a:pt x="6978" y="12054"/>
                  </a:lnTo>
                  <a:lnTo>
                    <a:pt x="8670" y="11913"/>
                  </a:lnTo>
                  <a:lnTo>
                    <a:pt x="9445" y="11842"/>
                  </a:lnTo>
                  <a:lnTo>
                    <a:pt x="10150" y="11701"/>
                  </a:lnTo>
                  <a:lnTo>
                    <a:pt x="12124" y="11278"/>
                  </a:lnTo>
                  <a:lnTo>
                    <a:pt x="14168" y="10715"/>
                  </a:lnTo>
                  <a:lnTo>
                    <a:pt x="16212" y="10151"/>
                  </a:lnTo>
                  <a:lnTo>
                    <a:pt x="18185" y="9516"/>
                  </a:lnTo>
                  <a:close/>
                  <a:moveTo>
                    <a:pt x="20511" y="3948"/>
                  </a:moveTo>
                  <a:lnTo>
                    <a:pt x="20864" y="4512"/>
                  </a:lnTo>
                  <a:lnTo>
                    <a:pt x="21216" y="5146"/>
                  </a:lnTo>
                  <a:lnTo>
                    <a:pt x="22062" y="6204"/>
                  </a:lnTo>
                  <a:lnTo>
                    <a:pt x="23824" y="8248"/>
                  </a:lnTo>
                  <a:lnTo>
                    <a:pt x="24881" y="9587"/>
                  </a:lnTo>
                  <a:lnTo>
                    <a:pt x="25797" y="10996"/>
                  </a:lnTo>
                  <a:lnTo>
                    <a:pt x="26220" y="11701"/>
                  </a:lnTo>
                  <a:lnTo>
                    <a:pt x="26573" y="12477"/>
                  </a:lnTo>
                  <a:lnTo>
                    <a:pt x="26925" y="13252"/>
                  </a:lnTo>
                  <a:lnTo>
                    <a:pt x="27207" y="14027"/>
                  </a:lnTo>
                  <a:lnTo>
                    <a:pt x="25022" y="11701"/>
                  </a:lnTo>
                  <a:lnTo>
                    <a:pt x="24035" y="10574"/>
                  </a:lnTo>
                  <a:lnTo>
                    <a:pt x="23119" y="9375"/>
                  </a:lnTo>
                  <a:lnTo>
                    <a:pt x="22344" y="8177"/>
                  </a:lnTo>
                  <a:lnTo>
                    <a:pt x="21568" y="6908"/>
                  </a:lnTo>
                  <a:lnTo>
                    <a:pt x="21286" y="6204"/>
                  </a:lnTo>
                  <a:lnTo>
                    <a:pt x="21005" y="5499"/>
                  </a:lnTo>
                  <a:lnTo>
                    <a:pt x="20723" y="4723"/>
                  </a:lnTo>
                  <a:lnTo>
                    <a:pt x="20511" y="3948"/>
                  </a:lnTo>
                  <a:close/>
                  <a:moveTo>
                    <a:pt x="12194" y="25657"/>
                  </a:moveTo>
                  <a:lnTo>
                    <a:pt x="9375" y="26855"/>
                  </a:lnTo>
                  <a:lnTo>
                    <a:pt x="6485" y="28195"/>
                  </a:lnTo>
                  <a:lnTo>
                    <a:pt x="4441" y="29181"/>
                  </a:lnTo>
                  <a:lnTo>
                    <a:pt x="2467" y="30098"/>
                  </a:lnTo>
                  <a:lnTo>
                    <a:pt x="3525" y="29252"/>
                  </a:lnTo>
                  <a:lnTo>
                    <a:pt x="4582" y="28406"/>
                  </a:lnTo>
                  <a:lnTo>
                    <a:pt x="5780" y="27701"/>
                  </a:lnTo>
                  <a:lnTo>
                    <a:pt x="6978" y="26996"/>
                  </a:lnTo>
                  <a:lnTo>
                    <a:pt x="8177" y="26503"/>
                  </a:lnTo>
                  <a:lnTo>
                    <a:pt x="9516" y="26080"/>
                  </a:lnTo>
                  <a:lnTo>
                    <a:pt x="10855" y="25798"/>
                  </a:lnTo>
                  <a:lnTo>
                    <a:pt x="12194" y="25657"/>
                  </a:lnTo>
                  <a:close/>
                  <a:moveTo>
                    <a:pt x="12194" y="26855"/>
                  </a:moveTo>
                  <a:lnTo>
                    <a:pt x="11207" y="27701"/>
                  </a:lnTo>
                  <a:lnTo>
                    <a:pt x="10221" y="28477"/>
                  </a:lnTo>
                  <a:lnTo>
                    <a:pt x="9234" y="29181"/>
                  </a:lnTo>
                  <a:lnTo>
                    <a:pt x="8106" y="29816"/>
                  </a:lnTo>
                  <a:lnTo>
                    <a:pt x="7260" y="30239"/>
                  </a:lnTo>
                  <a:lnTo>
                    <a:pt x="6414" y="30591"/>
                  </a:lnTo>
                  <a:lnTo>
                    <a:pt x="5498" y="30873"/>
                  </a:lnTo>
                  <a:lnTo>
                    <a:pt x="4582" y="31155"/>
                  </a:lnTo>
                  <a:lnTo>
                    <a:pt x="3666" y="31296"/>
                  </a:lnTo>
                  <a:lnTo>
                    <a:pt x="2679" y="31437"/>
                  </a:lnTo>
                  <a:lnTo>
                    <a:pt x="1763" y="31578"/>
                  </a:lnTo>
                  <a:lnTo>
                    <a:pt x="846" y="31578"/>
                  </a:lnTo>
                  <a:lnTo>
                    <a:pt x="1269" y="31296"/>
                  </a:lnTo>
                  <a:lnTo>
                    <a:pt x="1833" y="31014"/>
                  </a:lnTo>
                  <a:lnTo>
                    <a:pt x="3172" y="30521"/>
                  </a:lnTo>
                  <a:lnTo>
                    <a:pt x="4652" y="30027"/>
                  </a:lnTo>
                  <a:lnTo>
                    <a:pt x="5780" y="29675"/>
                  </a:lnTo>
                  <a:lnTo>
                    <a:pt x="9022" y="28265"/>
                  </a:lnTo>
                  <a:lnTo>
                    <a:pt x="12194" y="26855"/>
                  </a:lnTo>
                  <a:close/>
                  <a:moveTo>
                    <a:pt x="17762" y="20300"/>
                  </a:moveTo>
                  <a:lnTo>
                    <a:pt x="18608" y="21851"/>
                  </a:lnTo>
                  <a:lnTo>
                    <a:pt x="19383" y="23402"/>
                  </a:lnTo>
                  <a:lnTo>
                    <a:pt x="20018" y="25023"/>
                  </a:lnTo>
                  <a:lnTo>
                    <a:pt x="20652" y="26644"/>
                  </a:lnTo>
                  <a:lnTo>
                    <a:pt x="21780" y="29886"/>
                  </a:lnTo>
                  <a:lnTo>
                    <a:pt x="22485" y="31507"/>
                  </a:lnTo>
                  <a:lnTo>
                    <a:pt x="23190" y="33129"/>
                  </a:lnTo>
                  <a:lnTo>
                    <a:pt x="22414" y="32565"/>
                  </a:lnTo>
                  <a:lnTo>
                    <a:pt x="21639" y="31930"/>
                  </a:lnTo>
                  <a:lnTo>
                    <a:pt x="21005" y="31296"/>
                  </a:lnTo>
                  <a:lnTo>
                    <a:pt x="20370" y="30662"/>
                  </a:lnTo>
                  <a:lnTo>
                    <a:pt x="19806" y="29957"/>
                  </a:lnTo>
                  <a:lnTo>
                    <a:pt x="19313" y="29322"/>
                  </a:lnTo>
                  <a:lnTo>
                    <a:pt x="18890" y="28547"/>
                  </a:lnTo>
                  <a:lnTo>
                    <a:pt x="18467" y="27842"/>
                  </a:lnTo>
                  <a:lnTo>
                    <a:pt x="18115" y="26996"/>
                  </a:lnTo>
                  <a:lnTo>
                    <a:pt x="17833" y="26221"/>
                  </a:lnTo>
                  <a:lnTo>
                    <a:pt x="17621" y="25375"/>
                  </a:lnTo>
                  <a:lnTo>
                    <a:pt x="17480" y="24529"/>
                  </a:lnTo>
                  <a:lnTo>
                    <a:pt x="17410" y="23613"/>
                  </a:lnTo>
                  <a:lnTo>
                    <a:pt x="17339" y="22697"/>
                  </a:lnTo>
                  <a:lnTo>
                    <a:pt x="17339" y="21710"/>
                  </a:lnTo>
                  <a:lnTo>
                    <a:pt x="17480" y="20723"/>
                  </a:lnTo>
                  <a:lnTo>
                    <a:pt x="17480" y="21569"/>
                  </a:lnTo>
                  <a:lnTo>
                    <a:pt x="17480" y="22415"/>
                  </a:lnTo>
                  <a:lnTo>
                    <a:pt x="17551" y="23190"/>
                  </a:lnTo>
                  <a:lnTo>
                    <a:pt x="17692" y="24036"/>
                  </a:lnTo>
                  <a:lnTo>
                    <a:pt x="18115" y="25587"/>
                  </a:lnTo>
                  <a:lnTo>
                    <a:pt x="18608" y="27137"/>
                  </a:lnTo>
                  <a:lnTo>
                    <a:pt x="19172" y="28618"/>
                  </a:lnTo>
                  <a:lnTo>
                    <a:pt x="19524" y="29393"/>
                  </a:lnTo>
                  <a:lnTo>
                    <a:pt x="19736" y="29675"/>
                  </a:lnTo>
                  <a:lnTo>
                    <a:pt x="19877" y="29745"/>
                  </a:lnTo>
                  <a:lnTo>
                    <a:pt x="20159" y="29816"/>
                  </a:lnTo>
                  <a:lnTo>
                    <a:pt x="20511" y="29886"/>
                  </a:lnTo>
                  <a:lnTo>
                    <a:pt x="20652" y="29886"/>
                  </a:lnTo>
                  <a:lnTo>
                    <a:pt x="20723" y="29745"/>
                  </a:lnTo>
                  <a:lnTo>
                    <a:pt x="20793" y="29604"/>
                  </a:lnTo>
                  <a:lnTo>
                    <a:pt x="20723" y="29393"/>
                  </a:lnTo>
                  <a:lnTo>
                    <a:pt x="19806" y="27137"/>
                  </a:lnTo>
                  <a:lnTo>
                    <a:pt x="19031" y="24882"/>
                  </a:lnTo>
                  <a:lnTo>
                    <a:pt x="18397" y="22626"/>
                  </a:lnTo>
                  <a:lnTo>
                    <a:pt x="17762" y="20300"/>
                  </a:lnTo>
                  <a:close/>
                  <a:moveTo>
                    <a:pt x="10503" y="36723"/>
                  </a:moveTo>
                  <a:lnTo>
                    <a:pt x="10080" y="37569"/>
                  </a:lnTo>
                  <a:lnTo>
                    <a:pt x="9516" y="38697"/>
                  </a:lnTo>
                  <a:lnTo>
                    <a:pt x="9304" y="39261"/>
                  </a:lnTo>
                  <a:lnTo>
                    <a:pt x="9163" y="39825"/>
                  </a:lnTo>
                  <a:lnTo>
                    <a:pt x="9093" y="40036"/>
                  </a:lnTo>
                  <a:lnTo>
                    <a:pt x="9163" y="40248"/>
                  </a:lnTo>
                  <a:lnTo>
                    <a:pt x="9234" y="40388"/>
                  </a:lnTo>
                  <a:lnTo>
                    <a:pt x="9304" y="40529"/>
                  </a:lnTo>
                  <a:lnTo>
                    <a:pt x="9516" y="40600"/>
                  </a:lnTo>
                  <a:lnTo>
                    <a:pt x="9657" y="40529"/>
                  </a:lnTo>
                  <a:lnTo>
                    <a:pt x="9868" y="40459"/>
                  </a:lnTo>
                  <a:lnTo>
                    <a:pt x="10009" y="40248"/>
                  </a:lnTo>
                  <a:lnTo>
                    <a:pt x="10362" y="39754"/>
                  </a:lnTo>
                  <a:lnTo>
                    <a:pt x="10714" y="39120"/>
                  </a:lnTo>
                  <a:lnTo>
                    <a:pt x="11278" y="37851"/>
                  </a:lnTo>
                  <a:lnTo>
                    <a:pt x="11630" y="37005"/>
                  </a:lnTo>
                  <a:lnTo>
                    <a:pt x="12053" y="37569"/>
                  </a:lnTo>
                  <a:lnTo>
                    <a:pt x="12406" y="38274"/>
                  </a:lnTo>
                  <a:lnTo>
                    <a:pt x="12547" y="38626"/>
                  </a:lnTo>
                  <a:lnTo>
                    <a:pt x="12617" y="38979"/>
                  </a:lnTo>
                  <a:lnTo>
                    <a:pt x="12617" y="39331"/>
                  </a:lnTo>
                  <a:lnTo>
                    <a:pt x="12617" y="39684"/>
                  </a:lnTo>
                  <a:lnTo>
                    <a:pt x="12476" y="40248"/>
                  </a:lnTo>
                  <a:lnTo>
                    <a:pt x="12265" y="40741"/>
                  </a:lnTo>
                  <a:lnTo>
                    <a:pt x="11983" y="41305"/>
                  </a:lnTo>
                  <a:lnTo>
                    <a:pt x="11630" y="41869"/>
                  </a:lnTo>
                  <a:lnTo>
                    <a:pt x="11207" y="42433"/>
                  </a:lnTo>
                  <a:lnTo>
                    <a:pt x="10714" y="42996"/>
                  </a:lnTo>
                  <a:lnTo>
                    <a:pt x="9657" y="44054"/>
                  </a:lnTo>
                  <a:lnTo>
                    <a:pt x="8458" y="45040"/>
                  </a:lnTo>
                  <a:lnTo>
                    <a:pt x="7824" y="45463"/>
                  </a:lnTo>
                  <a:lnTo>
                    <a:pt x="7260" y="45816"/>
                  </a:lnTo>
                  <a:lnTo>
                    <a:pt x="6626" y="46098"/>
                  </a:lnTo>
                  <a:lnTo>
                    <a:pt x="6062" y="46380"/>
                  </a:lnTo>
                  <a:lnTo>
                    <a:pt x="5498" y="46521"/>
                  </a:lnTo>
                  <a:lnTo>
                    <a:pt x="5005" y="46591"/>
                  </a:lnTo>
                  <a:lnTo>
                    <a:pt x="5287" y="45181"/>
                  </a:lnTo>
                  <a:lnTo>
                    <a:pt x="5639" y="43772"/>
                  </a:lnTo>
                  <a:lnTo>
                    <a:pt x="6062" y="42292"/>
                  </a:lnTo>
                  <a:lnTo>
                    <a:pt x="6626" y="40952"/>
                  </a:lnTo>
                  <a:lnTo>
                    <a:pt x="6978" y="40248"/>
                  </a:lnTo>
                  <a:lnTo>
                    <a:pt x="7331" y="39613"/>
                  </a:lnTo>
                  <a:lnTo>
                    <a:pt x="7754" y="39049"/>
                  </a:lnTo>
                  <a:lnTo>
                    <a:pt x="8177" y="38485"/>
                  </a:lnTo>
                  <a:lnTo>
                    <a:pt x="8670" y="37992"/>
                  </a:lnTo>
                  <a:lnTo>
                    <a:pt x="9234" y="37499"/>
                  </a:lnTo>
                  <a:lnTo>
                    <a:pt x="9868" y="37076"/>
                  </a:lnTo>
                  <a:lnTo>
                    <a:pt x="10503" y="36723"/>
                  </a:lnTo>
                  <a:close/>
                  <a:moveTo>
                    <a:pt x="19947" y="1"/>
                  </a:moveTo>
                  <a:lnTo>
                    <a:pt x="19877" y="706"/>
                  </a:lnTo>
                  <a:lnTo>
                    <a:pt x="19806" y="1552"/>
                  </a:lnTo>
                  <a:lnTo>
                    <a:pt x="19665" y="3455"/>
                  </a:lnTo>
                  <a:lnTo>
                    <a:pt x="19595" y="4441"/>
                  </a:lnTo>
                  <a:lnTo>
                    <a:pt x="19454" y="5358"/>
                  </a:lnTo>
                  <a:lnTo>
                    <a:pt x="19242" y="6133"/>
                  </a:lnTo>
                  <a:lnTo>
                    <a:pt x="19102" y="6485"/>
                  </a:lnTo>
                  <a:lnTo>
                    <a:pt x="18961" y="6767"/>
                  </a:lnTo>
                  <a:lnTo>
                    <a:pt x="18679" y="7120"/>
                  </a:lnTo>
                  <a:lnTo>
                    <a:pt x="18397" y="7331"/>
                  </a:lnTo>
                  <a:lnTo>
                    <a:pt x="18115" y="7472"/>
                  </a:lnTo>
                  <a:lnTo>
                    <a:pt x="17833" y="7543"/>
                  </a:lnTo>
                  <a:lnTo>
                    <a:pt x="16071" y="7543"/>
                  </a:lnTo>
                  <a:lnTo>
                    <a:pt x="15225" y="7613"/>
                  </a:lnTo>
                  <a:lnTo>
                    <a:pt x="14379" y="7754"/>
                  </a:lnTo>
                  <a:lnTo>
                    <a:pt x="12687" y="8177"/>
                  </a:lnTo>
                  <a:lnTo>
                    <a:pt x="10362" y="8882"/>
                  </a:lnTo>
                  <a:lnTo>
                    <a:pt x="8881" y="9305"/>
                  </a:lnTo>
                  <a:lnTo>
                    <a:pt x="7472" y="9869"/>
                  </a:lnTo>
                  <a:lnTo>
                    <a:pt x="6062" y="10503"/>
                  </a:lnTo>
                  <a:lnTo>
                    <a:pt x="5357" y="10856"/>
                  </a:lnTo>
                  <a:lnTo>
                    <a:pt x="4793" y="11208"/>
                  </a:lnTo>
                  <a:lnTo>
                    <a:pt x="4229" y="11631"/>
                  </a:lnTo>
                  <a:lnTo>
                    <a:pt x="3736" y="12054"/>
                  </a:lnTo>
                  <a:lnTo>
                    <a:pt x="3313" y="12477"/>
                  </a:lnTo>
                  <a:lnTo>
                    <a:pt x="3031" y="12900"/>
                  </a:lnTo>
                  <a:lnTo>
                    <a:pt x="2820" y="12970"/>
                  </a:lnTo>
                  <a:lnTo>
                    <a:pt x="2749" y="13182"/>
                  </a:lnTo>
                  <a:lnTo>
                    <a:pt x="2820" y="13675"/>
                  </a:lnTo>
                  <a:lnTo>
                    <a:pt x="3031" y="13604"/>
                  </a:lnTo>
                  <a:lnTo>
                    <a:pt x="5921" y="13604"/>
                  </a:lnTo>
                  <a:lnTo>
                    <a:pt x="9586" y="13675"/>
                  </a:lnTo>
                  <a:lnTo>
                    <a:pt x="10714" y="13604"/>
                  </a:lnTo>
                  <a:lnTo>
                    <a:pt x="11912" y="13463"/>
                  </a:lnTo>
                  <a:lnTo>
                    <a:pt x="13110" y="13252"/>
                  </a:lnTo>
                  <a:lnTo>
                    <a:pt x="14238" y="12970"/>
                  </a:lnTo>
                  <a:lnTo>
                    <a:pt x="15366" y="12618"/>
                  </a:lnTo>
                  <a:lnTo>
                    <a:pt x="16494" y="12124"/>
                  </a:lnTo>
                  <a:lnTo>
                    <a:pt x="17480" y="11490"/>
                  </a:lnTo>
                  <a:lnTo>
                    <a:pt x="17974" y="11137"/>
                  </a:lnTo>
                  <a:lnTo>
                    <a:pt x="18397" y="10785"/>
                  </a:lnTo>
                  <a:lnTo>
                    <a:pt x="17974" y="14098"/>
                  </a:lnTo>
                  <a:lnTo>
                    <a:pt x="17621" y="16212"/>
                  </a:lnTo>
                  <a:lnTo>
                    <a:pt x="17269" y="18327"/>
                  </a:lnTo>
                  <a:lnTo>
                    <a:pt x="16776" y="20441"/>
                  </a:lnTo>
                  <a:lnTo>
                    <a:pt x="16494" y="21428"/>
                  </a:lnTo>
                  <a:lnTo>
                    <a:pt x="16212" y="22274"/>
                  </a:lnTo>
                  <a:lnTo>
                    <a:pt x="15859" y="23120"/>
                  </a:lnTo>
                  <a:lnTo>
                    <a:pt x="15436" y="23825"/>
                  </a:lnTo>
                  <a:lnTo>
                    <a:pt x="15013" y="24389"/>
                  </a:lnTo>
                  <a:lnTo>
                    <a:pt x="14591" y="24811"/>
                  </a:lnTo>
                  <a:lnTo>
                    <a:pt x="14309" y="24952"/>
                  </a:lnTo>
                  <a:lnTo>
                    <a:pt x="14027" y="25093"/>
                  </a:lnTo>
                  <a:lnTo>
                    <a:pt x="13322" y="25234"/>
                  </a:lnTo>
                  <a:lnTo>
                    <a:pt x="12617" y="25305"/>
                  </a:lnTo>
                  <a:lnTo>
                    <a:pt x="10150" y="25305"/>
                  </a:lnTo>
                  <a:lnTo>
                    <a:pt x="9375" y="25375"/>
                  </a:lnTo>
                  <a:lnTo>
                    <a:pt x="8670" y="25516"/>
                  </a:lnTo>
                  <a:lnTo>
                    <a:pt x="7824" y="25798"/>
                  </a:lnTo>
                  <a:lnTo>
                    <a:pt x="6978" y="26151"/>
                  </a:lnTo>
                  <a:lnTo>
                    <a:pt x="6203" y="26503"/>
                  </a:lnTo>
                  <a:lnTo>
                    <a:pt x="5428" y="26926"/>
                  </a:lnTo>
                  <a:lnTo>
                    <a:pt x="4652" y="27349"/>
                  </a:lnTo>
                  <a:lnTo>
                    <a:pt x="3948" y="27842"/>
                  </a:lnTo>
                  <a:lnTo>
                    <a:pt x="2538" y="28970"/>
                  </a:lnTo>
                  <a:lnTo>
                    <a:pt x="1481" y="29816"/>
                  </a:lnTo>
                  <a:lnTo>
                    <a:pt x="705" y="30521"/>
                  </a:lnTo>
                  <a:lnTo>
                    <a:pt x="212" y="31085"/>
                  </a:lnTo>
                  <a:lnTo>
                    <a:pt x="71" y="31366"/>
                  </a:lnTo>
                  <a:lnTo>
                    <a:pt x="0" y="31507"/>
                  </a:lnTo>
                  <a:lnTo>
                    <a:pt x="0" y="31648"/>
                  </a:lnTo>
                  <a:lnTo>
                    <a:pt x="141" y="31789"/>
                  </a:lnTo>
                  <a:lnTo>
                    <a:pt x="353" y="31930"/>
                  </a:lnTo>
                  <a:lnTo>
                    <a:pt x="635" y="32001"/>
                  </a:lnTo>
                  <a:lnTo>
                    <a:pt x="1622" y="32071"/>
                  </a:lnTo>
                  <a:lnTo>
                    <a:pt x="2961" y="32001"/>
                  </a:lnTo>
                  <a:lnTo>
                    <a:pt x="3807" y="31930"/>
                  </a:lnTo>
                  <a:lnTo>
                    <a:pt x="4652" y="31860"/>
                  </a:lnTo>
                  <a:lnTo>
                    <a:pt x="5498" y="31648"/>
                  </a:lnTo>
                  <a:lnTo>
                    <a:pt x="6273" y="31437"/>
                  </a:lnTo>
                  <a:lnTo>
                    <a:pt x="7049" y="31226"/>
                  </a:lnTo>
                  <a:lnTo>
                    <a:pt x="7824" y="30873"/>
                  </a:lnTo>
                  <a:lnTo>
                    <a:pt x="9304" y="30168"/>
                  </a:lnTo>
                  <a:lnTo>
                    <a:pt x="10784" y="29322"/>
                  </a:lnTo>
                  <a:lnTo>
                    <a:pt x="12124" y="28336"/>
                  </a:lnTo>
                  <a:lnTo>
                    <a:pt x="13392" y="27278"/>
                  </a:lnTo>
                  <a:lnTo>
                    <a:pt x="14661" y="26151"/>
                  </a:lnTo>
                  <a:lnTo>
                    <a:pt x="13956" y="28265"/>
                  </a:lnTo>
                  <a:lnTo>
                    <a:pt x="13322" y="30450"/>
                  </a:lnTo>
                  <a:lnTo>
                    <a:pt x="12899" y="31507"/>
                  </a:lnTo>
                  <a:lnTo>
                    <a:pt x="12476" y="32565"/>
                  </a:lnTo>
                  <a:lnTo>
                    <a:pt x="12053" y="33551"/>
                  </a:lnTo>
                  <a:lnTo>
                    <a:pt x="11489" y="34468"/>
                  </a:lnTo>
                  <a:lnTo>
                    <a:pt x="11137" y="35032"/>
                  </a:lnTo>
                  <a:lnTo>
                    <a:pt x="10714" y="35455"/>
                  </a:lnTo>
                  <a:lnTo>
                    <a:pt x="10221" y="35877"/>
                  </a:lnTo>
                  <a:lnTo>
                    <a:pt x="9727" y="36159"/>
                  </a:lnTo>
                  <a:lnTo>
                    <a:pt x="8740" y="36864"/>
                  </a:lnTo>
                  <a:lnTo>
                    <a:pt x="8247" y="37287"/>
                  </a:lnTo>
                  <a:lnTo>
                    <a:pt x="7683" y="37781"/>
                  </a:lnTo>
                  <a:lnTo>
                    <a:pt x="7331" y="38133"/>
                  </a:lnTo>
                  <a:lnTo>
                    <a:pt x="6978" y="38697"/>
                  </a:lnTo>
                  <a:lnTo>
                    <a:pt x="6133" y="40107"/>
                  </a:lnTo>
                  <a:lnTo>
                    <a:pt x="5216" y="41798"/>
                  </a:lnTo>
                  <a:lnTo>
                    <a:pt x="4864" y="42644"/>
                  </a:lnTo>
                  <a:lnTo>
                    <a:pt x="4511" y="43490"/>
                  </a:lnTo>
                  <a:lnTo>
                    <a:pt x="4300" y="44336"/>
                  </a:lnTo>
                  <a:lnTo>
                    <a:pt x="4159" y="45111"/>
                  </a:lnTo>
                  <a:lnTo>
                    <a:pt x="4159" y="45816"/>
                  </a:lnTo>
                  <a:lnTo>
                    <a:pt x="4159" y="46098"/>
                  </a:lnTo>
                  <a:lnTo>
                    <a:pt x="4229" y="46380"/>
                  </a:lnTo>
                  <a:lnTo>
                    <a:pt x="4370" y="46591"/>
                  </a:lnTo>
                  <a:lnTo>
                    <a:pt x="4511" y="46803"/>
                  </a:lnTo>
                  <a:lnTo>
                    <a:pt x="4723" y="46944"/>
                  </a:lnTo>
                  <a:lnTo>
                    <a:pt x="4934" y="47084"/>
                  </a:lnTo>
                  <a:lnTo>
                    <a:pt x="5216" y="47155"/>
                  </a:lnTo>
                  <a:lnTo>
                    <a:pt x="5992" y="47155"/>
                  </a:lnTo>
                  <a:lnTo>
                    <a:pt x="6414" y="47014"/>
                  </a:lnTo>
                  <a:lnTo>
                    <a:pt x="7049" y="46803"/>
                  </a:lnTo>
                  <a:lnTo>
                    <a:pt x="7683" y="46521"/>
                  </a:lnTo>
                  <a:lnTo>
                    <a:pt x="8388" y="46168"/>
                  </a:lnTo>
                  <a:lnTo>
                    <a:pt x="9093" y="45745"/>
                  </a:lnTo>
                  <a:lnTo>
                    <a:pt x="9798" y="45252"/>
                  </a:lnTo>
                  <a:lnTo>
                    <a:pt x="10432" y="44688"/>
                  </a:lnTo>
                  <a:lnTo>
                    <a:pt x="11066" y="44124"/>
                  </a:lnTo>
                  <a:lnTo>
                    <a:pt x="11630" y="43490"/>
                  </a:lnTo>
                  <a:lnTo>
                    <a:pt x="12194" y="42855"/>
                  </a:lnTo>
                  <a:lnTo>
                    <a:pt x="12687" y="42151"/>
                  </a:lnTo>
                  <a:lnTo>
                    <a:pt x="13040" y="41446"/>
                  </a:lnTo>
                  <a:lnTo>
                    <a:pt x="13392" y="40741"/>
                  </a:lnTo>
                  <a:lnTo>
                    <a:pt x="13604" y="40036"/>
                  </a:lnTo>
                  <a:lnTo>
                    <a:pt x="13674" y="39261"/>
                  </a:lnTo>
                  <a:lnTo>
                    <a:pt x="13674" y="38556"/>
                  </a:lnTo>
                  <a:lnTo>
                    <a:pt x="13533" y="37851"/>
                  </a:lnTo>
                  <a:lnTo>
                    <a:pt x="13392" y="37640"/>
                  </a:lnTo>
                  <a:lnTo>
                    <a:pt x="13181" y="37358"/>
                  </a:lnTo>
                  <a:lnTo>
                    <a:pt x="12758" y="36794"/>
                  </a:lnTo>
                  <a:lnTo>
                    <a:pt x="12335" y="36300"/>
                  </a:lnTo>
                  <a:lnTo>
                    <a:pt x="12194" y="36018"/>
                  </a:lnTo>
                  <a:lnTo>
                    <a:pt x="12124" y="35807"/>
                  </a:lnTo>
                  <a:lnTo>
                    <a:pt x="12194" y="35455"/>
                  </a:lnTo>
                  <a:lnTo>
                    <a:pt x="12335" y="34961"/>
                  </a:lnTo>
                  <a:lnTo>
                    <a:pt x="12828" y="33763"/>
                  </a:lnTo>
                  <a:lnTo>
                    <a:pt x="13815" y="31719"/>
                  </a:lnTo>
                  <a:lnTo>
                    <a:pt x="14591" y="29675"/>
                  </a:lnTo>
                  <a:lnTo>
                    <a:pt x="15295" y="27560"/>
                  </a:lnTo>
                  <a:lnTo>
                    <a:pt x="16000" y="25516"/>
                  </a:lnTo>
                  <a:lnTo>
                    <a:pt x="16635" y="23402"/>
                  </a:lnTo>
                  <a:lnTo>
                    <a:pt x="16635" y="24177"/>
                  </a:lnTo>
                  <a:lnTo>
                    <a:pt x="16705" y="24952"/>
                  </a:lnTo>
                  <a:lnTo>
                    <a:pt x="16846" y="25728"/>
                  </a:lnTo>
                  <a:lnTo>
                    <a:pt x="16987" y="26503"/>
                  </a:lnTo>
                  <a:lnTo>
                    <a:pt x="17198" y="27208"/>
                  </a:lnTo>
                  <a:lnTo>
                    <a:pt x="17480" y="27983"/>
                  </a:lnTo>
                  <a:lnTo>
                    <a:pt x="17762" y="28688"/>
                  </a:lnTo>
                  <a:lnTo>
                    <a:pt x="18115" y="29393"/>
                  </a:lnTo>
                  <a:lnTo>
                    <a:pt x="18538" y="30027"/>
                  </a:lnTo>
                  <a:lnTo>
                    <a:pt x="18961" y="30662"/>
                  </a:lnTo>
                  <a:lnTo>
                    <a:pt x="19454" y="31296"/>
                  </a:lnTo>
                  <a:lnTo>
                    <a:pt x="20018" y="31860"/>
                  </a:lnTo>
                  <a:lnTo>
                    <a:pt x="20582" y="32353"/>
                  </a:lnTo>
                  <a:lnTo>
                    <a:pt x="21216" y="32847"/>
                  </a:lnTo>
                  <a:lnTo>
                    <a:pt x="21850" y="33270"/>
                  </a:lnTo>
                  <a:lnTo>
                    <a:pt x="22555" y="33622"/>
                  </a:lnTo>
                  <a:lnTo>
                    <a:pt x="23049" y="33904"/>
                  </a:lnTo>
                  <a:lnTo>
                    <a:pt x="23612" y="34045"/>
                  </a:lnTo>
                  <a:lnTo>
                    <a:pt x="23894" y="34115"/>
                  </a:lnTo>
                  <a:lnTo>
                    <a:pt x="24106" y="34115"/>
                  </a:lnTo>
                  <a:lnTo>
                    <a:pt x="24317" y="34045"/>
                  </a:lnTo>
                  <a:lnTo>
                    <a:pt x="24458" y="33833"/>
                  </a:lnTo>
                  <a:lnTo>
                    <a:pt x="24458" y="33692"/>
                  </a:lnTo>
                  <a:lnTo>
                    <a:pt x="24458" y="33411"/>
                  </a:lnTo>
                  <a:lnTo>
                    <a:pt x="24247" y="32635"/>
                  </a:lnTo>
                  <a:lnTo>
                    <a:pt x="23965" y="31719"/>
                  </a:lnTo>
                  <a:lnTo>
                    <a:pt x="23542" y="30591"/>
                  </a:lnTo>
                  <a:lnTo>
                    <a:pt x="22767" y="28547"/>
                  </a:lnTo>
                  <a:lnTo>
                    <a:pt x="22203" y="27137"/>
                  </a:lnTo>
                  <a:lnTo>
                    <a:pt x="21780" y="25798"/>
                  </a:lnTo>
                  <a:lnTo>
                    <a:pt x="21216" y="24389"/>
                  </a:lnTo>
                  <a:lnTo>
                    <a:pt x="20652" y="23120"/>
                  </a:lnTo>
                  <a:lnTo>
                    <a:pt x="19877" y="21851"/>
                  </a:lnTo>
                  <a:lnTo>
                    <a:pt x="19454" y="21146"/>
                  </a:lnTo>
                  <a:lnTo>
                    <a:pt x="19102" y="20653"/>
                  </a:lnTo>
                  <a:lnTo>
                    <a:pt x="18467" y="19878"/>
                  </a:lnTo>
                  <a:lnTo>
                    <a:pt x="18256" y="19455"/>
                  </a:lnTo>
                  <a:lnTo>
                    <a:pt x="18115" y="19032"/>
                  </a:lnTo>
                  <a:lnTo>
                    <a:pt x="18044" y="18468"/>
                  </a:lnTo>
                  <a:lnTo>
                    <a:pt x="18044" y="17763"/>
                  </a:lnTo>
                  <a:lnTo>
                    <a:pt x="18185" y="16283"/>
                  </a:lnTo>
                  <a:lnTo>
                    <a:pt x="18397" y="14732"/>
                  </a:lnTo>
                  <a:lnTo>
                    <a:pt x="19031" y="11701"/>
                  </a:lnTo>
                  <a:lnTo>
                    <a:pt x="19595" y="8671"/>
                  </a:lnTo>
                  <a:lnTo>
                    <a:pt x="19877" y="7120"/>
                  </a:lnTo>
                  <a:lnTo>
                    <a:pt x="20018" y="5640"/>
                  </a:lnTo>
                  <a:lnTo>
                    <a:pt x="20370" y="6767"/>
                  </a:lnTo>
                  <a:lnTo>
                    <a:pt x="20793" y="7825"/>
                  </a:lnTo>
                  <a:lnTo>
                    <a:pt x="21286" y="8741"/>
                  </a:lnTo>
                  <a:lnTo>
                    <a:pt x="21921" y="9587"/>
                  </a:lnTo>
                  <a:lnTo>
                    <a:pt x="22555" y="10433"/>
                  </a:lnTo>
                  <a:lnTo>
                    <a:pt x="23331" y="11278"/>
                  </a:lnTo>
                  <a:lnTo>
                    <a:pt x="24811" y="12900"/>
                  </a:lnTo>
                  <a:lnTo>
                    <a:pt x="25868" y="14239"/>
                  </a:lnTo>
                  <a:lnTo>
                    <a:pt x="26432" y="14944"/>
                  </a:lnTo>
                  <a:lnTo>
                    <a:pt x="27066" y="15507"/>
                  </a:lnTo>
                  <a:lnTo>
                    <a:pt x="27348" y="15789"/>
                  </a:lnTo>
                  <a:lnTo>
                    <a:pt x="27701" y="15930"/>
                  </a:lnTo>
                  <a:lnTo>
                    <a:pt x="27982" y="16001"/>
                  </a:lnTo>
                  <a:lnTo>
                    <a:pt x="28194" y="15930"/>
                  </a:lnTo>
                  <a:lnTo>
                    <a:pt x="28476" y="15860"/>
                  </a:lnTo>
                  <a:lnTo>
                    <a:pt x="28687" y="15578"/>
                  </a:lnTo>
                  <a:lnTo>
                    <a:pt x="28899" y="15226"/>
                  </a:lnTo>
                  <a:lnTo>
                    <a:pt x="29110" y="14662"/>
                  </a:lnTo>
                  <a:lnTo>
                    <a:pt x="29181" y="14168"/>
                  </a:lnTo>
                  <a:lnTo>
                    <a:pt x="29251" y="13675"/>
                  </a:lnTo>
                  <a:lnTo>
                    <a:pt x="29251" y="13111"/>
                  </a:lnTo>
                  <a:lnTo>
                    <a:pt x="29181" y="12477"/>
                  </a:lnTo>
                  <a:lnTo>
                    <a:pt x="28969" y="11278"/>
                  </a:lnTo>
                  <a:lnTo>
                    <a:pt x="28617" y="10080"/>
                  </a:lnTo>
                  <a:lnTo>
                    <a:pt x="28123" y="8811"/>
                  </a:lnTo>
                  <a:lnTo>
                    <a:pt x="27630" y="7684"/>
                  </a:lnTo>
                  <a:lnTo>
                    <a:pt x="27066" y="6626"/>
                  </a:lnTo>
                  <a:lnTo>
                    <a:pt x="26573" y="5781"/>
                  </a:lnTo>
                  <a:lnTo>
                    <a:pt x="26150" y="5217"/>
                  </a:lnTo>
                  <a:lnTo>
                    <a:pt x="25516" y="4512"/>
                  </a:lnTo>
                  <a:lnTo>
                    <a:pt x="24670" y="3807"/>
                  </a:lnTo>
                  <a:lnTo>
                    <a:pt x="23753" y="3102"/>
                  </a:lnTo>
                  <a:lnTo>
                    <a:pt x="22767" y="2538"/>
                  </a:lnTo>
                  <a:lnTo>
                    <a:pt x="22273" y="2256"/>
                  </a:lnTo>
                  <a:lnTo>
                    <a:pt x="21780" y="2115"/>
                  </a:lnTo>
                  <a:lnTo>
                    <a:pt x="21357" y="2045"/>
                  </a:lnTo>
                  <a:lnTo>
                    <a:pt x="20934" y="2045"/>
                  </a:lnTo>
                  <a:lnTo>
                    <a:pt x="20511" y="2186"/>
                  </a:lnTo>
                  <a:lnTo>
                    <a:pt x="20229" y="2397"/>
                  </a:lnTo>
                  <a:lnTo>
                    <a:pt x="20088" y="1129"/>
                  </a:lnTo>
                  <a:lnTo>
                    <a:pt x="19947" y="1"/>
                  </a:lnTo>
                  <a:close/>
                </a:path>
              </a:pathLst>
            </a:custGeom>
            <a:solidFill>
              <a:srgbClr val="93B770"/>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211" name="Shape 211"/>
            <p:cNvGrpSpPr/>
            <p:nvPr/>
          </p:nvGrpSpPr>
          <p:grpSpPr>
            <a:xfrm>
              <a:off x="818425" y="1334150"/>
              <a:ext cx="925100" cy="1370950"/>
              <a:chOff x="3112200" y="1334150"/>
              <a:chExt cx="925100" cy="1370950"/>
            </a:xfrm>
          </p:grpSpPr>
          <p:sp>
            <p:nvSpPr>
              <p:cNvPr id="212" name="Shape 212"/>
              <p:cNvSpPr/>
              <p:nvPr/>
            </p:nvSpPr>
            <p:spPr>
              <a:xfrm>
                <a:off x="3173850" y="1334150"/>
                <a:ext cx="819400" cy="1279300"/>
              </a:xfrm>
              <a:custGeom>
                <a:avLst/>
                <a:gdLst/>
                <a:ahLst/>
                <a:cxnLst/>
                <a:rect l="0" t="0" r="0" b="0"/>
                <a:pathLst>
                  <a:path w="32776" h="51172" extrusionOk="0">
                    <a:moveTo>
                      <a:pt x="15155" y="0"/>
                    </a:moveTo>
                    <a:lnTo>
                      <a:pt x="15026" y="431"/>
                    </a:lnTo>
                    <a:lnTo>
                      <a:pt x="15084" y="353"/>
                    </a:lnTo>
                    <a:lnTo>
                      <a:pt x="15155" y="0"/>
                    </a:lnTo>
                    <a:close/>
                    <a:moveTo>
                      <a:pt x="15026" y="431"/>
                    </a:moveTo>
                    <a:lnTo>
                      <a:pt x="14873" y="635"/>
                    </a:lnTo>
                    <a:lnTo>
                      <a:pt x="14380" y="1339"/>
                    </a:lnTo>
                    <a:lnTo>
                      <a:pt x="13957" y="2044"/>
                    </a:lnTo>
                    <a:lnTo>
                      <a:pt x="13745" y="2397"/>
                    </a:lnTo>
                    <a:lnTo>
                      <a:pt x="13604" y="2820"/>
                    </a:lnTo>
                    <a:lnTo>
                      <a:pt x="13252" y="3947"/>
                    </a:lnTo>
                    <a:lnTo>
                      <a:pt x="13040" y="5146"/>
                    </a:lnTo>
                    <a:lnTo>
                      <a:pt x="12970" y="6273"/>
                    </a:lnTo>
                    <a:lnTo>
                      <a:pt x="12899" y="7472"/>
                    </a:lnTo>
                    <a:lnTo>
                      <a:pt x="12970" y="8670"/>
                    </a:lnTo>
                    <a:lnTo>
                      <a:pt x="13181" y="9798"/>
                    </a:lnTo>
                    <a:lnTo>
                      <a:pt x="13463" y="10996"/>
                    </a:lnTo>
                    <a:lnTo>
                      <a:pt x="13816" y="12124"/>
                    </a:lnTo>
                    <a:lnTo>
                      <a:pt x="14098" y="13251"/>
                    </a:lnTo>
                    <a:lnTo>
                      <a:pt x="14380" y="14379"/>
                    </a:lnTo>
                    <a:lnTo>
                      <a:pt x="14591" y="15436"/>
                    </a:lnTo>
                    <a:lnTo>
                      <a:pt x="14662" y="16564"/>
                    </a:lnTo>
                    <a:lnTo>
                      <a:pt x="14662" y="17128"/>
                    </a:lnTo>
                    <a:lnTo>
                      <a:pt x="14591" y="17692"/>
                    </a:lnTo>
                    <a:lnTo>
                      <a:pt x="14380" y="18115"/>
                    </a:lnTo>
                    <a:lnTo>
                      <a:pt x="14168" y="18538"/>
                    </a:lnTo>
                    <a:lnTo>
                      <a:pt x="13886" y="18820"/>
                    </a:lnTo>
                    <a:lnTo>
                      <a:pt x="13604" y="19172"/>
                    </a:lnTo>
                    <a:lnTo>
                      <a:pt x="13252" y="19383"/>
                    </a:lnTo>
                    <a:lnTo>
                      <a:pt x="12829" y="19595"/>
                    </a:lnTo>
                    <a:lnTo>
                      <a:pt x="11983" y="19947"/>
                    </a:lnTo>
                    <a:lnTo>
                      <a:pt x="10996" y="20229"/>
                    </a:lnTo>
                    <a:lnTo>
                      <a:pt x="9023" y="20652"/>
                    </a:lnTo>
                    <a:lnTo>
                      <a:pt x="7190" y="21146"/>
                    </a:lnTo>
                    <a:lnTo>
                      <a:pt x="4018" y="22132"/>
                    </a:lnTo>
                    <a:lnTo>
                      <a:pt x="2468" y="22696"/>
                    </a:lnTo>
                    <a:lnTo>
                      <a:pt x="1129" y="23260"/>
                    </a:lnTo>
                    <a:lnTo>
                      <a:pt x="635" y="23472"/>
                    </a:lnTo>
                    <a:lnTo>
                      <a:pt x="212" y="23754"/>
                    </a:lnTo>
                    <a:lnTo>
                      <a:pt x="1" y="23965"/>
                    </a:lnTo>
                    <a:lnTo>
                      <a:pt x="1" y="24035"/>
                    </a:lnTo>
                    <a:lnTo>
                      <a:pt x="1" y="24106"/>
                    </a:lnTo>
                    <a:lnTo>
                      <a:pt x="494" y="23965"/>
                    </a:lnTo>
                    <a:lnTo>
                      <a:pt x="1763" y="23613"/>
                    </a:lnTo>
                    <a:lnTo>
                      <a:pt x="5851" y="22555"/>
                    </a:lnTo>
                    <a:lnTo>
                      <a:pt x="10080" y="21568"/>
                    </a:lnTo>
                    <a:lnTo>
                      <a:pt x="12477" y="21075"/>
                    </a:lnTo>
                    <a:lnTo>
                      <a:pt x="11490" y="23331"/>
                    </a:lnTo>
                    <a:lnTo>
                      <a:pt x="10785" y="25163"/>
                    </a:lnTo>
                    <a:lnTo>
                      <a:pt x="10010" y="27207"/>
                    </a:lnTo>
                    <a:lnTo>
                      <a:pt x="9305" y="29251"/>
                    </a:lnTo>
                    <a:lnTo>
                      <a:pt x="8811" y="31013"/>
                    </a:lnTo>
                    <a:lnTo>
                      <a:pt x="8670" y="31718"/>
                    </a:lnTo>
                    <a:lnTo>
                      <a:pt x="8670" y="32353"/>
                    </a:lnTo>
                    <a:lnTo>
                      <a:pt x="8670" y="32705"/>
                    </a:lnTo>
                    <a:lnTo>
                      <a:pt x="8741" y="32846"/>
                    </a:lnTo>
                    <a:lnTo>
                      <a:pt x="8882" y="32916"/>
                    </a:lnTo>
                    <a:lnTo>
                      <a:pt x="8952" y="32916"/>
                    </a:lnTo>
                    <a:lnTo>
                      <a:pt x="9093" y="32705"/>
                    </a:lnTo>
                    <a:lnTo>
                      <a:pt x="9446" y="32071"/>
                    </a:lnTo>
                    <a:lnTo>
                      <a:pt x="10362" y="29815"/>
                    </a:lnTo>
                    <a:lnTo>
                      <a:pt x="11701" y="26220"/>
                    </a:lnTo>
                    <a:lnTo>
                      <a:pt x="11983" y="27207"/>
                    </a:lnTo>
                    <a:lnTo>
                      <a:pt x="12265" y="28265"/>
                    </a:lnTo>
                    <a:lnTo>
                      <a:pt x="12617" y="29322"/>
                    </a:lnTo>
                    <a:lnTo>
                      <a:pt x="12758" y="30379"/>
                    </a:lnTo>
                    <a:lnTo>
                      <a:pt x="13181" y="32071"/>
                    </a:lnTo>
                    <a:lnTo>
                      <a:pt x="12970" y="32141"/>
                    </a:lnTo>
                    <a:lnTo>
                      <a:pt x="12829" y="32282"/>
                    </a:lnTo>
                    <a:lnTo>
                      <a:pt x="12758" y="32494"/>
                    </a:lnTo>
                    <a:lnTo>
                      <a:pt x="12688" y="32705"/>
                    </a:lnTo>
                    <a:lnTo>
                      <a:pt x="12899" y="33339"/>
                    </a:lnTo>
                    <a:lnTo>
                      <a:pt x="13040" y="33621"/>
                    </a:lnTo>
                    <a:lnTo>
                      <a:pt x="13181" y="33762"/>
                    </a:lnTo>
                    <a:lnTo>
                      <a:pt x="13322" y="33903"/>
                    </a:lnTo>
                    <a:lnTo>
                      <a:pt x="13604" y="33903"/>
                    </a:lnTo>
                    <a:lnTo>
                      <a:pt x="13675" y="33833"/>
                    </a:lnTo>
                    <a:lnTo>
                      <a:pt x="13957" y="33621"/>
                    </a:lnTo>
                    <a:lnTo>
                      <a:pt x="14168" y="33269"/>
                    </a:lnTo>
                    <a:lnTo>
                      <a:pt x="14380" y="32705"/>
                    </a:lnTo>
                    <a:lnTo>
                      <a:pt x="14450" y="32141"/>
                    </a:lnTo>
                    <a:lnTo>
                      <a:pt x="14450" y="31718"/>
                    </a:lnTo>
                    <a:lnTo>
                      <a:pt x="14380" y="31225"/>
                    </a:lnTo>
                    <a:lnTo>
                      <a:pt x="14309" y="30802"/>
                    </a:lnTo>
                    <a:lnTo>
                      <a:pt x="14168" y="30379"/>
                    </a:lnTo>
                    <a:lnTo>
                      <a:pt x="13745" y="29533"/>
                    </a:lnTo>
                    <a:lnTo>
                      <a:pt x="13322" y="28687"/>
                    </a:lnTo>
                    <a:lnTo>
                      <a:pt x="12829" y="27842"/>
                    </a:lnTo>
                    <a:lnTo>
                      <a:pt x="12477" y="27066"/>
                    </a:lnTo>
                    <a:lnTo>
                      <a:pt x="12124" y="26220"/>
                    </a:lnTo>
                    <a:lnTo>
                      <a:pt x="12054" y="25868"/>
                    </a:lnTo>
                    <a:lnTo>
                      <a:pt x="11983" y="25445"/>
                    </a:lnTo>
                    <a:lnTo>
                      <a:pt x="11983" y="25093"/>
                    </a:lnTo>
                    <a:lnTo>
                      <a:pt x="12054" y="24740"/>
                    </a:lnTo>
                    <a:lnTo>
                      <a:pt x="12336" y="23824"/>
                    </a:lnTo>
                    <a:lnTo>
                      <a:pt x="12829" y="22908"/>
                    </a:lnTo>
                    <a:lnTo>
                      <a:pt x="13322" y="21921"/>
                    </a:lnTo>
                    <a:lnTo>
                      <a:pt x="13886" y="20934"/>
                    </a:lnTo>
                    <a:lnTo>
                      <a:pt x="14521" y="20088"/>
                    </a:lnTo>
                    <a:lnTo>
                      <a:pt x="15507" y="18749"/>
                    </a:lnTo>
                    <a:lnTo>
                      <a:pt x="16706" y="21709"/>
                    </a:lnTo>
                    <a:lnTo>
                      <a:pt x="17974" y="24670"/>
                    </a:lnTo>
                    <a:lnTo>
                      <a:pt x="20653" y="30520"/>
                    </a:lnTo>
                    <a:lnTo>
                      <a:pt x="21428" y="32212"/>
                    </a:lnTo>
                    <a:lnTo>
                      <a:pt x="21639" y="32846"/>
                    </a:lnTo>
                    <a:lnTo>
                      <a:pt x="21710" y="33410"/>
                    </a:lnTo>
                    <a:lnTo>
                      <a:pt x="21710" y="33974"/>
                    </a:lnTo>
                    <a:lnTo>
                      <a:pt x="21569" y="34538"/>
                    </a:lnTo>
                    <a:lnTo>
                      <a:pt x="21216" y="35242"/>
                    </a:lnTo>
                    <a:lnTo>
                      <a:pt x="20794" y="36088"/>
                    </a:lnTo>
                    <a:lnTo>
                      <a:pt x="20300" y="37146"/>
                    </a:lnTo>
                    <a:lnTo>
                      <a:pt x="19877" y="38203"/>
                    </a:lnTo>
                    <a:lnTo>
                      <a:pt x="19666" y="38626"/>
                    </a:lnTo>
                    <a:lnTo>
                      <a:pt x="19384" y="39119"/>
                    </a:lnTo>
                    <a:lnTo>
                      <a:pt x="19032" y="39472"/>
                    </a:lnTo>
                    <a:lnTo>
                      <a:pt x="18609" y="39824"/>
                    </a:lnTo>
                    <a:lnTo>
                      <a:pt x="18186" y="40035"/>
                    </a:lnTo>
                    <a:lnTo>
                      <a:pt x="17692" y="40317"/>
                    </a:lnTo>
                    <a:lnTo>
                      <a:pt x="16565" y="40811"/>
                    </a:lnTo>
                    <a:lnTo>
                      <a:pt x="14521" y="41586"/>
                    </a:lnTo>
                    <a:lnTo>
                      <a:pt x="14239" y="41586"/>
                    </a:lnTo>
                    <a:lnTo>
                      <a:pt x="13957" y="41516"/>
                    </a:lnTo>
                    <a:lnTo>
                      <a:pt x="13322" y="41445"/>
                    </a:lnTo>
                    <a:lnTo>
                      <a:pt x="13040" y="41516"/>
                    </a:lnTo>
                    <a:lnTo>
                      <a:pt x="12829" y="41657"/>
                    </a:lnTo>
                    <a:lnTo>
                      <a:pt x="12758" y="41798"/>
                    </a:lnTo>
                    <a:lnTo>
                      <a:pt x="12688" y="41938"/>
                    </a:lnTo>
                    <a:lnTo>
                      <a:pt x="12688" y="42432"/>
                    </a:lnTo>
                    <a:lnTo>
                      <a:pt x="12758" y="42784"/>
                    </a:lnTo>
                    <a:lnTo>
                      <a:pt x="12899" y="42996"/>
                    </a:lnTo>
                    <a:lnTo>
                      <a:pt x="13181" y="43066"/>
                    </a:lnTo>
                    <a:lnTo>
                      <a:pt x="13604" y="43137"/>
                    </a:lnTo>
                    <a:lnTo>
                      <a:pt x="14027" y="43066"/>
                    </a:lnTo>
                    <a:lnTo>
                      <a:pt x="14450" y="42925"/>
                    </a:lnTo>
                    <a:lnTo>
                      <a:pt x="15507" y="42502"/>
                    </a:lnTo>
                    <a:lnTo>
                      <a:pt x="16635" y="42009"/>
                    </a:lnTo>
                    <a:lnTo>
                      <a:pt x="17622" y="41516"/>
                    </a:lnTo>
                    <a:lnTo>
                      <a:pt x="18468" y="41093"/>
                    </a:lnTo>
                    <a:lnTo>
                      <a:pt x="19032" y="40881"/>
                    </a:lnTo>
                    <a:lnTo>
                      <a:pt x="18820" y="41868"/>
                    </a:lnTo>
                    <a:lnTo>
                      <a:pt x="18750" y="43066"/>
                    </a:lnTo>
                    <a:lnTo>
                      <a:pt x="18609" y="44194"/>
                    </a:lnTo>
                    <a:lnTo>
                      <a:pt x="18538" y="44687"/>
                    </a:lnTo>
                    <a:lnTo>
                      <a:pt x="18327" y="45181"/>
                    </a:lnTo>
                    <a:lnTo>
                      <a:pt x="18186" y="45463"/>
                    </a:lnTo>
                    <a:lnTo>
                      <a:pt x="18045" y="45745"/>
                    </a:lnTo>
                    <a:lnTo>
                      <a:pt x="17551" y="46238"/>
                    </a:lnTo>
                    <a:lnTo>
                      <a:pt x="17410" y="46449"/>
                    </a:lnTo>
                    <a:lnTo>
                      <a:pt x="17199" y="46802"/>
                    </a:lnTo>
                    <a:lnTo>
                      <a:pt x="17128" y="47084"/>
                    </a:lnTo>
                    <a:lnTo>
                      <a:pt x="17058" y="47436"/>
                    </a:lnTo>
                    <a:lnTo>
                      <a:pt x="17058" y="47859"/>
                    </a:lnTo>
                    <a:lnTo>
                      <a:pt x="17128" y="48212"/>
                    </a:lnTo>
                    <a:lnTo>
                      <a:pt x="17269" y="48494"/>
                    </a:lnTo>
                    <a:lnTo>
                      <a:pt x="17410" y="48705"/>
                    </a:lnTo>
                    <a:lnTo>
                      <a:pt x="17551" y="48846"/>
                    </a:lnTo>
                    <a:lnTo>
                      <a:pt x="17763" y="48987"/>
                    </a:lnTo>
                    <a:lnTo>
                      <a:pt x="18256" y="48987"/>
                    </a:lnTo>
                    <a:lnTo>
                      <a:pt x="18750" y="48846"/>
                    </a:lnTo>
                    <a:lnTo>
                      <a:pt x="19243" y="48494"/>
                    </a:lnTo>
                    <a:lnTo>
                      <a:pt x="19666" y="48071"/>
                    </a:lnTo>
                    <a:lnTo>
                      <a:pt x="20018" y="47507"/>
                    </a:lnTo>
                    <a:lnTo>
                      <a:pt x="20018" y="47366"/>
                    </a:lnTo>
                    <a:lnTo>
                      <a:pt x="20018" y="47154"/>
                    </a:lnTo>
                    <a:lnTo>
                      <a:pt x="19948" y="46943"/>
                    </a:lnTo>
                    <a:lnTo>
                      <a:pt x="19877" y="46661"/>
                    </a:lnTo>
                    <a:lnTo>
                      <a:pt x="19807" y="46379"/>
                    </a:lnTo>
                    <a:lnTo>
                      <a:pt x="19807" y="45745"/>
                    </a:lnTo>
                    <a:lnTo>
                      <a:pt x="19736" y="44969"/>
                    </a:lnTo>
                    <a:lnTo>
                      <a:pt x="19666" y="44123"/>
                    </a:lnTo>
                    <a:lnTo>
                      <a:pt x="19736" y="43348"/>
                    </a:lnTo>
                    <a:lnTo>
                      <a:pt x="19877" y="42150"/>
                    </a:lnTo>
                    <a:lnTo>
                      <a:pt x="20159" y="41022"/>
                    </a:lnTo>
                    <a:lnTo>
                      <a:pt x="20794" y="38767"/>
                    </a:lnTo>
                    <a:lnTo>
                      <a:pt x="21498" y="36511"/>
                    </a:lnTo>
                    <a:lnTo>
                      <a:pt x="22344" y="34326"/>
                    </a:lnTo>
                    <a:lnTo>
                      <a:pt x="23190" y="36441"/>
                    </a:lnTo>
                    <a:lnTo>
                      <a:pt x="24036" y="38555"/>
                    </a:lnTo>
                    <a:lnTo>
                      <a:pt x="24811" y="40740"/>
                    </a:lnTo>
                    <a:lnTo>
                      <a:pt x="25446" y="42925"/>
                    </a:lnTo>
                    <a:lnTo>
                      <a:pt x="25516" y="43630"/>
                    </a:lnTo>
                    <a:lnTo>
                      <a:pt x="25657" y="44687"/>
                    </a:lnTo>
                    <a:lnTo>
                      <a:pt x="25868" y="47366"/>
                    </a:lnTo>
                    <a:lnTo>
                      <a:pt x="26080" y="48775"/>
                    </a:lnTo>
                    <a:lnTo>
                      <a:pt x="26221" y="49903"/>
                    </a:lnTo>
                    <a:lnTo>
                      <a:pt x="26432" y="50819"/>
                    </a:lnTo>
                    <a:lnTo>
                      <a:pt x="26573" y="51031"/>
                    </a:lnTo>
                    <a:lnTo>
                      <a:pt x="26714" y="51172"/>
                    </a:lnTo>
                    <a:lnTo>
                      <a:pt x="27208" y="51172"/>
                    </a:lnTo>
                    <a:lnTo>
                      <a:pt x="27349" y="51031"/>
                    </a:lnTo>
                    <a:lnTo>
                      <a:pt x="27490" y="50890"/>
                    </a:lnTo>
                    <a:lnTo>
                      <a:pt x="27630" y="50608"/>
                    </a:lnTo>
                    <a:lnTo>
                      <a:pt x="27701" y="50326"/>
                    </a:lnTo>
                    <a:lnTo>
                      <a:pt x="27771" y="49480"/>
                    </a:lnTo>
                    <a:lnTo>
                      <a:pt x="27771" y="48494"/>
                    </a:lnTo>
                    <a:lnTo>
                      <a:pt x="27630" y="47366"/>
                    </a:lnTo>
                    <a:lnTo>
                      <a:pt x="27490" y="46168"/>
                    </a:lnTo>
                    <a:lnTo>
                      <a:pt x="27208" y="44828"/>
                    </a:lnTo>
                    <a:lnTo>
                      <a:pt x="26644" y="42150"/>
                    </a:lnTo>
                    <a:lnTo>
                      <a:pt x="25939" y="39753"/>
                    </a:lnTo>
                    <a:lnTo>
                      <a:pt x="25375" y="37850"/>
                    </a:lnTo>
                    <a:lnTo>
                      <a:pt x="25023" y="36793"/>
                    </a:lnTo>
                    <a:lnTo>
                      <a:pt x="25023" y="36793"/>
                    </a:lnTo>
                    <a:lnTo>
                      <a:pt x="25586" y="37075"/>
                    </a:lnTo>
                    <a:lnTo>
                      <a:pt x="26080" y="37216"/>
                    </a:lnTo>
                    <a:lnTo>
                      <a:pt x="27208" y="37568"/>
                    </a:lnTo>
                    <a:lnTo>
                      <a:pt x="27701" y="37780"/>
                    </a:lnTo>
                    <a:lnTo>
                      <a:pt x="28265" y="37991"/>
                    </a:lnTo>
                    <a:lnTo>
                      <a:pt x="28758" y="38273"/>
                    </a:lnTo>
                    <a:lnTo>
                      <a:pt x="29252" y="38626"/>
                    </a:lnTo>
                    <a:lnTo>
                      <a:pt x="29675" y="39049"/>
                    </a:lnTo>
                    <a:lnTo>
                      <a:pt x="30168" y="39683"/>
                    </a:lnTo>
                    <a:lnTo>
                      <a:pt x="30732" y="40247"/>
                    </a:lnTo>
                    <a:lnTo>
                      <a:pt x="30943" y="40388"/>
                    </a:lnTo>
                    <a:lnTo>
                      <a:pt x="31225" y="40458"/>
                    </a:lnTo>
                    <a:lnTo>
                      <a:pt x="31719" y="40458"/>
                    </a:lnTo>
                    <a:lnTo>
                      <a:pt x="31930" y="40388"/>
                    </a:lnTo>
                    <a:lnTo>
                      <a:pt x="32071" y="40317"/>
                    </a:lnTo>
                    <a:lnTo>
                      <a:pt x="32282" y="40176"/>
                    </a:lnTo>
                    <a:lnTo>
                      <a:pt x="32423" y="40035"/>
                    </a:lnTo>
                    <a:lnTo>
                      <a:pt x="32564" y="39824"/>
                    </a:lnTo>
                    <a:lnTo>
                      <a:pt x="32635" y="39542"/>
                    </a:lnTo>
                    <a:lnTo>
                      <a:pt x="32776" y="38908"/>
                    </a:lnTo>
                    <a:lnTo>
                      <a:pt x="32705" y="38696"/>
                    </a:lnTo>
                    <a:lnTo>
                      <a:pt x="32705" y="38555"/>
                    </a:lnTo>
                    <a:lnTo>
                      <a:pt x="32635" y="38414"/>
                    </a:lnTo>
                    <a:lnTo>
                      <a:pt x="32494" y="38344"/>
                    </a:lnTo>
                    <a:lnTo>
                      <a:pt x="32212" y="38273"/>
                    </a:lnTo>
                    <a:lnTo>
                      <a:pt x="31860" y="38273"/>
                    </a:lnTo>
                    <a:lnTo>
                      <a:pt x="31437" y="38344"/>
                    </a:lnTo>
                    <a:lnTo>
                      <a:pt x="31084" y="38414"/>
                    </a:lnTo>
                    <a:lnTo>
                      <a:pt x="30802" y="38414"/>
                    </a:lnTo>
                    <a:lnTo>
                      <a:pt x="30450" y="38273"/>
                    </a:lnTo>
                    <a:lnTo>
                      <a:pt x="30097" y="38062"/>
                    </a:lnTo>
                    <a:lnTo>
                      <a:pt x="29252" y="37568"/>
                    </a:lnTo>
                    <a:lnTo>
                      <a:pt x="28406" y="37075"/>
                    </a:lnTo>
                    <a:lnTo>
                      <a:pt x="27912" y="36864"/>
                    </a:lnTo>
                    <a:lnTo>
                      <a:pt x="27490" y="36723"/>
                    </a:lnTo>
                    <a:lnTo>
                      <a:pt x="26855" y="36582"/>
                    </a:lnTo>
                    <a:lnTo>
                      <a:pt x="26080" y="36511"/>
                    </a:lnTo>
                    <a:lnTo>
                      <a:pt x="25305" y="36370"/>
                    </a:lnTo>
                    <a:lnTo>
                      <a:pt x="25023" y="36300"/>
                    </a:lnTo>
                    <a:lnTo>
                      <a:pt x="24811" y="36229"/>
                    </a:lnTo>
                    <a:lnTo>
                      <a:pt x="24600" y="36018"/>
                    </a:lnTo>
                    <a:lnTo>
                      <a:pt x="24459" y="35736"/>
                    </a:lnTo>
                    <a:lnTo>
                      <a:pt x="24177" y="35031"/>
                    </a:lnTo>
                    <a:lnTo>
                      <a:pt x="23683" y="33621"/>
                    </a:lnTo>
                    <a:lnTo>
                      <a:pt x="18186" y="21568"/>
                    </a:lnTo>
                    <a:lnTo>
                      <a:pt x="19032" y="21639"/>
                    </a:lnTo>
                    <a:lnTo>
                      <a:pt x="19877" y="21709"/>
                    </a:lnTo>
                    <a:lnTo>
                      <a:pt x="20653" y="21921"/>
                    </a:lnTo>
                    <a:lnTo>
                      <a:pt x="21428" y="22132"/>
                    </a:lnTo>
                    <a:lnTo>
                      <a:pt x="22203" y="22414"/>
                    </a:lnTo>
                    <a:lnTo>
                      <a:pt x="22838" y="22837"/>
                    </a:lnTo>
                    <a:lnTo>
                      <a:pt x="23401" y="23260"/>
                    </a:lnTo>
                    <a:lnTo>
                      <a:pt x="23824" y="23824"/>
                    </a:lnTo>
                    <a:lnTo>
                      <a:pt x="24529" y="25022"/>
                    </a:lnTo>
                    <a:lnTo>
                      <a:pt x="25446" y="26925"/>
                    </a:lnTo>
                    <a:lnTo>
                      <a:pt x="26291" y="28758"/>
                    </a:lnTo>
                    <a:lnTo>
                      <a:pt x="26573" y="29392"/>
                    </a:lnTo>
                    <a:lnTo>
                      <a:pt x="26644" y="29815"/>
                    </a:lnTo>
                    <a:lnTo>
                      <a:pt x="26644" y="29040"/>
                    </a:lnTo>
                    <a:lnTo>
                      <a:pt x="26503" y="28265"/>
                    </a:lnTo>
                    <a:lnTo>
                      <a:pt x="26291" y="27489"/>
                    </a:lnTo>
                    <a:lnTo>
                      <a:pt x="26080" y="26714"/>
                    </a:lnTo>
                    <a:lnTo>
                      <a:pt x="25586" y="25093"/>
                    </a:lnTo>
                    <a:lnTo>
                      <a:pt x="25023" y="23683"/>
                    </a:lnTo>
                    <a:lnTo>
                      <a:pt x="26291" y="24317"/>
                    </a:lnTo>
                    <a:lnTo>
                      <a:pt x="28547" y="25445"/>
                    </a:lnTo>
                    <a:lnTo>
                      <a:pt x="29815" y="26009"/>
                    </a:lnTo>
                    <a:lnTo>
                      <a:pt x="30873" y="26432"/>
                    </a:lnTo>
                    <a:lnTo>
                      <a:pt x="31578" y="26714"/>
                    </a:lnTo>
                    <a:lnTo>
                      <a:pt x="31860" y="26714"/>
                    </a:lnTo>
                    <a:lnTo>
                      <a:pt x="31930" y="26643"/>
                    </a:lnTo>
                    <a:lnTo>
                      <a:pt x="31930" y="26502"/>
                    </a:lnTo>
                    <a:lnTo>
                      <a:pt x="31930" y="26361"/>
                    </a:lnTo>
                    <a:lnTo>
                      <a:pt x="31648" y="26079"/>
                    </a:lnTo>
                    <a:lnTo>
                      <a:pt x="31155" y="25657"/>
                    </a:lnTo>
                    <a:lnTo>
                      <a:pt x="30520" y="25234"/>
                    </a:lnTo>
                    <a:lnTo>
                      <a:pt x="28829" y="24317"/>
                    </a:lnTo>
                    <a:lnTo>
                      <a:pt x="26785" y="23331"/>
                    </a:lnTo>
                    <a:lnTo>
                      <a:pt x="24741" y="22485"/>
                    </a:lnTo>
                    <a:lnTo>
                      <a:pt x="22767" y="21709"/>
                    </a:lnTo>
                    <a:lnTo>
                      <a:pt x="21216" y="21146"/>
                    </a:lnTo>
                    <a:lnTo>
                      <a:pt x="20371" y="20864"/>
                    </a:lnTo>
                    <a:lnTo>
                      <a:pt x="19525" y="20793"/>
                    </a:lnTo>
                    <a:lnTo>
                      <a:pt x="18820" y="20723"/>
                    </a:lnTo>
                    <a:lnTo>
                      <a:pt x="18468" y="20652"/>
                    </a:lnTo>
                    <a:lnTo>
                      <a:pt x="18186" y="20511"/>
                    </a:lnTo>
                    <a:lnTo>
                      <a:pt x="17833" y="20370"/>
                    </a:lnTo>
                    <a:lnTo>
                      <a:pt x="17551" y="20159"/>
                    </a:lnTo>
                    <a:lnTo>
                      <a:pt x="17340" y="19877"/>
                    </a:lnTo>
                    <a:lnTo>
                      <a:pt x="17199" y="19595"/>
                    </a:lnTo>
                    <a:lnTo>
                      <a:pt x="16917" y="18820"/>
                    </a:lnTo>
                    <a:lnTo>
                      <a:pt x="16424" y="17410"/>
                    </a:lnTo>
                    <a:lnTo>
                      <a:pt x="15789" y="15718"/>
                    </a:lnTo>
                    <a:lnTo>
                      <a:pt x="15155" y="13956"/>
                    </a:lnTo>
                    <a:lnTo>
                      <a:pt x="14662" y="12194"/>
                    </a:lnTo>
                    <a:lnTo>
                      <a:pt x="14309" y="10432"/>
                    </a:lnTo>
                    <a:lnTo>
                      <a:pt x="16283" y="10855"/>
                    </a:lnTo>
                    <a:lnTo>
                      <a:pt x="19807" y="11701"/>
                    </a:lnTo>
                    <a:lnTo>
                      <a:pt x="23120" y="12546"/>
                    </a:lnTo>
                    <a:lnTo>
                      <a:pt x="24177" y="12828"/>
                    </a:lnTo>
                    <a:lnTo>
                      <a:pt x="24529" y="12969"/>
                    </a:lnTo>
                    <a:lnTo>
                      <a:pt x="24600" y="12899"/>
                    </a:lnTo>
                    <a:lnTo>
                      <a:pt x="24529" y="12758"/>
                    </a:lnTo>
                    <a:lnTo>
                      <a:pt x="24318" y="12546"/>
                    </a:lnTo>
                    <a:lnTo>
                      <a:pt x="23965" y="12265"/>
                    </a:lnTo>
                    <a:lnTo>
                      <a:pt x="23401" y="12053"/>
                    </a:lnTo>
                    <a:lnTo>
                      <a:pt x="22062" y="11560"/>
                    </a:lnTo>
                    <a:lnTo>
                      <a:pt x="20441" y="11066"/>
                    </a:lnTo>
                    <a:lnTo>
                      <a:pt x="17269" y="10221"/>
                    </a:lnTo>
                    <a:lnTo>
                      <a:pt x="16142" y="9868"/>
                    </a:lnTo>
                    <a:lnTo>
                      <a:pt x="15507" y="9727"/>
                    </a:lnTo>
                    <a:lnTo>
                      <a:pt x="15296" y="9727"/>
                    </a:lnTo>
                    <a:lnTo>
                      <a:pt x="15084" y="9657"/>
                    </a:lnTo>
                    <a:lnTo>
                      <a:pt x="14873" y="9516"/>
                    </a:lnTo>
                    <a:lnTo>
                      <a:pt x="14732" y="9304"/>
                    </a:lnTo>
                    <a:lnTo>
                      <a:pt x="14450" y="8740"/>
                    </a:lnTo>
                    <a:lnTo>
                      <a:pt x="14239" y="8035"/>
                    </a:lnTo>
                    <a:lnTo>
                      <a:pt x="14098" y="7331"/>
                    </a:lnTo>
                    <a:lnTo>
                      <a:pt x="13957" y="6626"/>
                    </a:lnTo>
                    <a:lnTo>
                      <a:pt x="13886" y="5639"/>
                    </a:lnTo>
                    <a:lnTo>
                      <a:pt x="13957" y="4864"/>
                    </a:lnTo>
                    <a:lnTo>
                      <a:pt x="14027" y="4159"/>
                    </a:lnTo>
                    <a:lnTo>
                      <a:pt x="14380" y="2749"/>
                    </a:lnTo>
                    <a:lnTo>
                      <a:pt x="14732" y="1410"/>
                    </a:lnTo>
                    <a:lnTo>
                      <a:pt x="15026" y="431"/>
                    </a:lnTo>
                    <a:close/>
                  </a:path>
                </a:pathLst>
              </a:custGeom>
              <a:solidFill>
                <a:srgbClr val="97BFAC"/>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3" name="Shape 213"/>
              <p:cNvSpPr/>
              <p:nvPr/>
            </p:nvSpPr>
            <p:spPr>
              <a:xfrm>
                <a:off x="3757125" y="2555275"/>
                <a:ext cx="58150" cy="59950"/>
              </a:xfrm>
              <a:custGeom>
                <a:avLst/>
                <a:gdLst/>
                <a:ahLst/>
                <a:cxnLst/>
                <a:rect l="0" t="0" r="0" b="0"/>
                <a:pathLst>
                  <a:path w="2326" h="2398" extrusionOk="0">
                    <a:moveTo>
                      <a:pt x="846" y="1"/>
                    </a:moveTo>
                    <a:lnTo>
                      <a:pt x="564" y="71"/>
                    </a:lnTo>
                    <a:lnTo>
                      <a:pt x="423" y="212"/>
                    </a:lnTo>
                    <a:lnTo>
                      <a:pt x="211" y="424"/>
                    </a:lnTo>
                    <a:lnTo>
                      <a:pt x="141" y="565"/>
                    </a:lnTo>
                    <a:lnTo>
                      <a:pt x="0" y="776"/>
                    </a:lnTo>
                    <a:lnTo>
                      <a:pt x="0" y="1199"/>
                    </a:lnTo>
                    <a:lnTo>
                      <a:pt x="70" y="1693"/>
                    </a:lnTo>
                    <a:lnTo>
                      <a:pt x="141" y="1834"/>
                    </a:lnTo>
                    <a:lnTo>
                      <a:pt x="282" y="2045"/>
                    </a:lnTo>
                    <a:lnTo>
                      <a:pt x="423" y="2186"/>
                    </a:lnTo>
                    <a:lnTo>
                      <a:pt x="634" y="2327"/>
                    </a:lnTo>
                    <a:lnTo>
                      <a:pt x="916" y="2397"/>
                    </a:lnTo>
                    <a:lnTo>
                      <a:pt x="1198" y="2397"/>
                    </a:lnTo>
                    <a:lnTo>
                      <a:pt x="1410" y="2327"/>
                    </a:lnTo>
                    <a:lnTo>
                      <a:pt x="1692" y="2256"/>
                    </a:lnTo>
                    <a:lnTo>
                      <a:pt x="1903" y="2115"/>
                    </a:lnTo>
                    <a:lnTo>
                      <a:pt x="2044" y="1974"/>
                    </a:lnTo>
                    <a:lnTo>
                      <a:pt x="2185" y="1834"/>
                    </a:lnTo>
                    <a:lnTo>
                      <a:pt x="2255" y="1622"/>
                    </a:lnTo>
                    <a:lnTo>
                      <a:pt x="2326" y="1129"/>
                    </a:lnTo>
                    <a:lnTo>
                      <a:pt x="2185" y="706"/>
                    </a:lnTo>
                    <a:lnTo>
                      <a:pt x="2115" y="494"/>
                    </a:lnTo>
                    <a:lnTo>
                      <a:pt x="1974" y="353"/>
                    </a:lnTo>
                    <a:lnTo>
                      <a:pt x="1833" y="212"/>
                    </a:lnTo>
                    <a:lnTo>
                      <a:pt x="1621" y="71"/>
                    </a:lnTo>
                    <a:lnTo>
                      <a:pt x="1339" y="1"/>
                    </a:lnTo>
                    <a:close/>
                  </a:path>
                </a:pathLst>
              </a:custGeom>
              <a:solidFill>
                <a:srgbClr val="97BFAC"/>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4" name="Shape 214"/>
              <p:cNvSpPr/>
              <p:nvPr/>
            </p:nvSpPr>
            <p:spPr>
              <a:xfrm>
                <a:off x="3764150" y="2631050"/>
                <a:ext cx="75800" cy="74050"/>
              </a:xfrm>
              <a:custGeom>
                <a:avLst/>
                <a:gdLst/>
                <a:ahLst/>
                <a:cxnLst/>
                <a:rect l="0" t="0" r="0" b="0"/>
                <a:pathLst>
                  <a:path w="3032" h="2962" extrusionOk="0">
                    <a:moveTo>
                      <a:pt x="1199" y="1"/>
                    </a:moveTo>
                    <a:lnTo>
                      <a:pt x="917" y="71"/>
                    </a:lnTo>
                    <a:lnTo>
                      <a:pt x="635" y="212"/>
                    </a:lnTo>
                    <a:lnTo>
                      <a:pt x="424" y="424"/>
                    </a:lnTo>
                    <a:lnTo>
                      <a:pt x="212" y="706"/>
                    </a:lnTo>
                    <a:lnTo>
                      <a:pt x="71" y="988"/>
                    </a:lnTo>
                    <a:lnTo>
                      <a:pt x="1" y="1269"/>
                    </a:lnTo>
                    <a:lnTo>
                      <a:pt x="1" y="1551"/>
                    </a:lnTo>
                    <a:lnTo>
                      <a:pt x="71" y="1763"/>
                    </a:lnTo>
                    <a:lnTo>
                      <a:pt x="142" y="2045"/>
                    </a:lnTo>
                    <a:lnTo>
                      <a:pt x="353" y="2327"/>
                    </a:lnTo>
                    <a:lnTo>
                      <a:pt x="494" y="2538"/>
                    </a:lnTo>
                    <a:lnTo>
                      <a:pt x="706" y="2679"/>
                    </a:lnTo>
                    <a:lnTo>
                      <a:pt x="988" y="2820"/>
                    </a:lnTo>
                    <a:lnTo>
                      <a:pt x="1270" y="2961"/>
                    </a:lnTo>
                    <a:lnTo>
                      <a:pt x="1834" y="2961"/>
                    </a:lnTo>
                    <a:lnTo>
                      <a:pt x="2115" y="2891"/>
                    </a:lnTo>
                    <a:lnTo>
                      <a:pt x="2327" y="2750"/>
                    </a:lnTo>
                    <a:lnTo>
                      <a:pt x="2609" y="2538"/>
                    </a:lnTo>
                    <a:lnTo>
                      <a:pt x="2820" y="2256"/>
                    </a:lnTo>
                    <a:lnTo>
                      <a:pt x="2961" y="1974"/>
                    </a:lnTo>
                    <a:lnTo>
                      <a:pt x="3032" y="1763"/>
                    </a:lnTo>
                    <a:lnTo>
                      <a:pt x="3032" y="1481"/>
                    </a:lnTo>
                    <a:lnTo>
                      <a:pt x="2961" y="1199"/>
                    </a:lnTo>
                    <a:lnTo>
                      <a:pt x="2820" y="917"/>
                    </a:lnTo>
                    <a:lnTo>
                      <a:pt x="2679" y="635"/>
                    </a:lnTo>
                    <a:lnTo>
                      <a:pt x="2468" y="424"/>
                    </a:lnTo>
                    <a:lnTo>
                      <a:pt x="2256" y="283"/>
                    </a:lnTo>
                    <a:lnTo>
                      <a:pt x="2045" y="142"/>
                    </a:lnTo>
                    <a:lnTo>
                      <a:pt x="1763" y="1"/>
                    </a:lnTo>
                    <a:close/>
                  </a:path>
                </a:pathLst>
              </a:custGeom>
              <a:solidFill>
                <a:srgbClr val="97BFAC"/>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5" name="Shape 215"/>
              <p:cNvSpPr/>
              <p:nvPr/>
            </p:nvSpPr>
            <p:spPr>
              <a:xfrm>
                <a:off x="3852275" y="2620475"/>
                <a:ext cx="65200" cy="68750"/>
              </a:xfrm>
              <a:custGeom>
                <a:avLst/>
                <a:gdLst/>
                <a:ahLst/>
                <a:cxnLst/>
                <a:rect l="0" t="0" r="0" b="0"/>
                <a:pathLst>
                  <a:path w="2608" h="2750" extrusionOk="0">
                    <a:moveTo>
                      <a:pt x="1128" y="1"/>
                    </a:moveTo>
                    <a:lnTo>
                      <a:pt x="705" y="142"/>
                    </a:lnTo>
                    <a:lnTo>
                      <a:pt x="493" y="283"/>
                    </a:lnTo>
                    <a:lnTo>
                      <a:pt x="353" y="424"/>
                    </a:lnTo>
                    <a:lnTo>
                      <a:pt x="212" y="635"/>
                    </a:lnTo>
                    <a:lnTo>
                      <a:pt x="71" y="847"/>
                    </a:lnTo>
                    <a:lnTo>
                      <a:pt x="0" y="1129"/>
                    </a:lnTo>
                    <a:lnTo>
                      <a:pt x="71" y="1411"/>
                    </a:lnTo>
                    <a:lnTo>
                      <a:pt x="71" y="1763"/>
                    </a:lnTo>
                    <a:lnTo>
                      <a:pt x="212" y="2045"/>
                    </a:lnTo>
                    <a:lnTo>
                      <a:pt x="353" y="2256"/>
                    </a:lnTo>
                    <a:lnTo>
                      <a:pt x="564" y="2468"/>
                    </a:lnTo>
                    <a:lnTo>
                      <a:pt x="775" y="2609"/>
                    </a:lnTo>
                    <a:lnTo>
                      <a:pt x="987" y="2679"/>
                    </a:lnTo>
                    <a:lnTo>
                      <a:pt x="1269" y="2750"/>
                    </a:lnTo>
                    <a:lnTo>
                      <a:pt x="1692" y="2750"/>
                    </a:lnTo>
                    <a:lnTo>
                      <a:pt x="1974" y="2609"/>
                    </a:lnTo>
                    <a:lnTo>
                      <a:pt x="2115" y="2538"/>
                    </a:lnTo>
                    <a:lnTo>
                      <a:pt x="2326" y="2327"/>
                    </a:lnTo>
                    <a:lnTo>
                      <a:pt x="2467" y="2115"/>
                    </a:lnTo>
                    <a:lnTo>
                      <a:pt x="2538" y="1904"/>
                    </a:lnTo>
                    <a:lnTo>
                      <a:pt x="2608" y="1552"/>
                    </a:lnTo>
                    <a:lnTo>
                      <a:pt x="2608" y="1199"/>
                    </a:lnTo>
                    <a:lnTo>
                      <a:pt x="2538" y="917"/>
                    </a:lnTo>
                    <a:lnTo>
                      <a:pt x="2397" y="635"/>
                    </a:lnTo>
                    <a:lnTo>
                      <a:pt x="2256" y="424"/>
                    </a:lnTo>
                    <a:lnTo>
                      <a:pt x="2044" y="283"/>
                    </a:lnTo>
                    <a:lnTo>
                      <a:pt x="1833" y="142"/>
                    </a:lnTo>
                    <a:lnTo>
                      <a:pt x="1621" y="71"/>
                    </a:lnTo>
                    <a:lnTo>
                      <a:pt x="1128" y="1"/>
                    </a:lnTo>
                    <a:close/>
                  </a:path>
                </a:pathLst>
              </a:custGeom>
              <a:solidFill>
                <a:srgbClr val="97BFAC"/>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6" name="Shape 216"/>
              <p:cNvSpPr/>
              <p:nvPr/>
            </p:nvSpPr>
            <p:spPr>
              <a:xfrm>
                <a:off x="3883975" y="2544725"/>
                <a:ext cx="67000" cy="68725"/>
              </a:xfrm>
              <a:custGeom>
                <a:avLst/>
                <a:gdLst/>
                <a:ahLst/>
                <a:cxnLst/>
                <a:rect l="0" t="0" r="0" b="0"/>
                <a:pathLst>
                  <a:path w="2680" h="2749" extrusionOk="0">
                    <a:moveTo>
                      <a:pt x="1270" y="0"/>
                    </a:moveTo>
                    <a:lnTo>
                      <a:pt x="917" y="71"/>
                    </a:lnTo>
                    <a:lnTo>
                      <a:pt x="706" y="211"/>
                    </a:lnTo>
                    <a:lnTo>
                      <a:pt x="424" y="352"/>
                    </a:lnTo>
                    <a:lnTo>
                      <a:pt x="283" y="564"/>
                    </a:lnTo>
                    <a:lnTo>
                      <a:pt x="142" y="846"/>
                    </a:lnTo>
                    <a:lnTo>
                      <a:pt x="71" y="1057"/>
                    </a:lnTo>
                    <a:lnTo>
                      <a:pt x="1" y="1339"/>
                    </a:lnTo>
                    <a:lnTo>
                      <a:pt x="1" y="1621"/>
                    </a:lnTo>
                    <a:lnTo>
                      <a:pt x="71" y="1833"/>
                    </a:lnTo>
                    <a:lnTo>
                      <a:pt x="142" y="2115"/>
                    </a:lnTo>
                    <a:lnTo>
                      <a:pt x="283" y="2326"/>
                    </a:lnTo>
                    <a:lnTo>
                      <a:pt x="494" y="2467"/>
                    </a:lnTo>
                    <a:lnTo>
                      <a:pt x="706" y="2608"/>
                    </a:lnTo>
                    <a:lnTo>
                      <a:pt x="917" y="2749"/>
                    </a:lnTo>
                    <a:lnTo>
                      <a:pt x="1551" y="2749"/>
                    </a:lnTo>
                    <a:lnTo>
                      <a:pt x="1833" y="2608"/>
                    </a:lnTo>
                    <a:lnTo>
                      <a:pt x="2115" y="2537"/>
                    </a:lnTo>
                    <a:lnTo>
                      <a:pt x="2327" y="2326"/>
                    </a:lnTo>
                    <a:lnTo>
                      <a:pt x="2468" y="2185"/>
                    </a:lnTo>
                    <a:lnTo>
                      <a:pt x="2538" y="1974"/>
                    </a:lnTo>
                    <a:lnTo>
                      <a:pt x="2609" y="1762"/>
                    </a:lnTo>
                    <a:lnTo>
                      <a:pt x="2679" y="1269"/>
                    </a:lnTo>
                    <a:lnTo>
                      <a:pt x="2538" y="846"/>
                    </a:lnTo>
                    <a:lnTo>
                      <a:pt x="2256" y="423"/>
                    </a:lnTo>
                    <a:lnTo>
                      <a:pt x="2045" y="282"/>
                    </a:lnTo>
                    <a:lnTo>
                      <a:pt x="1833" y="141"/>
                    </a:lnTo>
                    <a:lnTo>
                      <a:pt x="1551" y="0"/>
                    </a:lnTo>
                    <a:close/>
                  </a:path>
                </a:pathLst>
              </a:custGeom>
              <a:solidFill>
                <a:srgbClr val="97BFAC"/>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7" name="Shape 217"/>
              <p:cNvSpPr/>
              <p:nvPr/>
            </p:nvSpPr>
            <p:spPr>
              <a:xfrm>
                <a:off x="3876925" y="2454850"/>
                <a:ext cx="56425" cy="61700"/>
              </a:xfrm>
              <a:custGeom>
                <a:avLst/>
                <a:gdLst/>
                <a:ahLst/>
                <a:cxnLst/>
                <a:rect l="0" t="0" r="0" b="0"/>
                <a:pathLst>
                  <a:path w="2257" h="2468" extrusionOk="0">
                    <a:moveTo>
                      <a:pt x="1481" y="0"/>
                    </a:moveTo>
                    <a:lnTo>
                      <a:pt x="1199" y="71"/>
                    </a:lnTo>
                    <a:lnTo>
                      <a:pt x="988" y="141"/>
                    </a:lnTo>
                    <a:lnTo>
                      <a:pt x="706" y="212"/>
                    </a:lnTo>
                    <a:lnTo>
                      <a:pt x="494" y="423"/>
                    </a:lnTo>
                    <a:lnTo>
                      <a:pt x="353" y="635"/>
                    </a:lnTo>
                    <a:lnTo>
                      <a:pt x="142" y="917"/>
                    </a:lnTo>
                    <a:lnTo>
                      <a:pt x="71" y="1128"/>
                    </a:lnTo>
                    <a:lnTo>
                      <a:pt x="1" y="1410"/>
                    </a:lnTo>
                    <a:lnTo>
                      <a:pt x="1" y="1692"/>
                    </a:lnTo>
                    <a:lnTo>
                      <a:pt x="71" y="1903"/>
                    </a:lnTo>
                    <a:lnTo>
                      <a:pt x="283" y="2115"/>
                    </a:lnTo>
                    <a:lnTo>
                      <a:pt x="494" y="2326"/>
                    </a:lnTo>
                    <a:lnTo>
                      <a:pt x="847" y="2397"/>
                    </a:lnTo>
                    <a:lnTo>
                      <a:pt x="1270" y="2467"/>
                    </a:lnTo>
                    <a:lnTo>
                      <a:pt x="1552" y="2326"/>
                    </a:lnTo>
                    <a:lnTo>
                      <a:pt x="1833" y="2185"/>
                    </a:lnTo>
                    <a:lnTo>
                      <a:pt x="2045" y="1903"/>
                    </a:lnTo>
                    <a:lnTo>
                      <a:pt x="2186" y="1621"/>
                    </a:lnTo>
                    <a:lnTo>
                      <a:pt x="2256" y="1269"/>
                    </a:lnTo>
                    <a:lnTo>
                      <a:pt x="2256" y="917"/>
                    </a:lnTo>
                    <a:lnTo>
                      <a:pt x="2186" y="564"/>
                    </a:lnTo>
                    <a:lnTo>
                      <a:pt x="1974" y="282"/>
                    </a:lnTo>
                    <a:lnTo>
                      <a:pt x="1692" y="141"/>
                    </a:lnTo>
                    <a:lnTo>
                      <a:pt x="1481" y="0"/>
                    </a:lnTo>
                    <a:close/>
                  </a:path>
                </a:pathLst>
              </a:custGeom>
              <a:solidFill>
                <a:srgbClr val="97BFAC"/>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8" name="Shape 218"/>
              <p:cNvSpPr/>
              <p:nvPr/>
            </p:nvSpPr>
            <p:spPr>
              <a:xfrm>
                <a:off x="3674300" y="2435450"/>
                <a:ext cx="45825" cy="47625"/>
              </a:xfrm>
              <a:custGeom>
                <a:avLst/>
                <a:gdLst/>
                <a:ahLst/>
                <a:cxnLst/>
                <a:rect l="0" t="0" r="0" b="0"/>
                <a:pathLst>
                  <a:path w="1833" h="1905" extrusionOk="0">
                    <a:moveTo>
                      <a:pt x="1058" y="1"/>
                    </a:moveTo>
                    <a:lnTo>
                      <a:pt x="635" y="71"/>
                    </a:lnTo>
                    <a:lnTo>
                      <a:pt x="423" y="142"/>
                    </a:lnTo>
                    <a:lnTo>
                      <a:pt x="282" y="212"/>
                    </a:lnTo>
                    <a:lnTo>
                      <a:pt x="141" y="353"/>
                    </a:lnTo>
                    <a:lnTo>
                      <a:pt x="71" y="494"/>
                    </a:lnTo>
                    <a:lnTo>
                      <a:pt x="0" y="847"/>
                    </a:lnTo>
                    <a:lnTo>
                      <a:pt x="71" y="1199"/>
                    </a:lnTo>
                    <a:lnTo>
                      <a:pt x="212" y="1552"/>
                    </a:lnTo>
                    <a:lnTo>
                      <a:pt x="494" y="1763"/>
                    </a:lnTo>
                    <a:lnTo>
                      <a:pt x="776" y="1904"/>
                    </a:lnTo>
                    <a:lnTo>
                      <a:pt x="987" y="1904"/>
                    </a:lnTo>
                    <a:lnTo>
                      <a:pt x="1198" y="1834"/>
                    </a:lnTo>
                    <a:lnTo>
                      <a:pt x="1551" y="1622"/>
                    </a:lnTo>
                    <a:lnTo>
                      <a:pt x="1762" y="1340"/>
                    </a:lnTo>
                    <a:lnTo>
                      <a:pt x="1833" y="988"/>
                    </a:lnTo>
                    <a:lnTo>
                      <a:pt x="1762" y="635"/>
                    </a:lnTo>
                    <a:lnTo>
                      <a:pt x="1621" y="353"/>
                    </a:lnTo>
                    <a:lnTo>
                      <a:pt x="1410" y="142"/>
                    </a:lnTo>
                    <a:lnTo>
                      <a:pt x="1058" y="1"/>
                    </a:lnTo>
                    <a:close/>
                  </a:path>
                </a:pathLst>
              </a:custGeom>
              <a:solidFill>
                <a:srgbClr val="97BFAC"/>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9" name="Shape 219"/>
              <p:cNvSpPr/>
              <p:nvPr/>
            </p:nvSpPr>
            <p:spPr>
              <a:xfrm>
                <a:off x="3834650" y="2060125"/>
                <a:ext cx="72275" cy="61700"/>
              </a:xfrm>
              <a:custGeom>
                <a:avLst/>
                <a:gdLst/>
                <a:ahLst/>
                <a:cxnLst/>
                <a:rect l="0" t="0" r="0" b="0"/>
                <a:pathLst>
                  <a:path w="2891" h="2468" extrusionOk="0">
                    <a:moveTo>
                      <a:pt x="846" y="1"/>
                    </a:moveTo>
                    <a:lnTo>
                      <a:pt x="564" y="71"/>
                    </a:lnTo>
                    <a:lnTo>
                      <a:pt x="282" y="353"/>
                    </a:lnTo>
                    <a:lnTo>
                      <a:pt x="141" y="776"/>
                    </a:lnTo>
                    <a:lnTo>
                      <a:pt x="0" y="1340"/>
                    </a:lnTo>
                    <a:lnTo>
                      <a:pt x="71" y="1692"/>
                    </a:lnTo>
                    <a:lnTo>
                      <a:pt x="141" y="1974"/>
                    </a:lnTo>
                    <a:lnTo>
                      <a:pt x="353" y="2186"/>
                    </a:lnTo>
                    <a:lnTo>
                      <a:pt x="564" y="2327"/>
                    </a:lnTo>
                    <a:lnTo>
                      <a:pt x="846" y="2397"/>
                    </a:lnTo>
                    <a:lnTo>
                      <a:pt x="1058" y="2468"/>
                    </a:lnTo>
                    <a:lnTo>
                      <a:pt x="1339" y="2468"/>
                    </a:lnTo>
                    <a:lnTo>
                      <a:pt x="1551" y="2397"/>
                    </a:lnTo>
                    <a:lnTo>
                      <a:pt x="2115" y="2468"/>
                    </a:lnTo>
                    <a:lnTo>
                      <a:pt x="2538" y="2397"/>
                    </a:lnTo>
                    <a:lnTo>
                      <a:pt x="2749" y="2256"/>
                    </a:lnTo>
                    <a:lnTo>
                      <a:pt x="2890" y="1974"/>
                    </a:lnTo>
                    <a:lnTo>
                      <a:pt x="2820" y="1692"/>
                    </a:lnTo>
                    <a:lnTo>
                      <a:pt x="2749" y="1340"/>
                    </a:lnTo>
                    <a:lnTo>
                      <a:pt x="2538" y="988"/>
                    </a:lnTo>
                    <a:lnTo>
                      <a:pt x="2256" y="706"/>
                    </a:lnTo>
                    <a:lnTo>
                      <a:pt x="1903" y="424"/>
                    </a:lnTo>
                    <a:lnTo>
                      <a:pt x="1551" y="212"/>
                    </a:lnTo>
                    <a:lnTo>
                      <a:pt x="1198" y="71"/>
                    </a:lnTo>
                    <a:lnTo>
                      <a:pt x="846" y="1"/>
                    </a:lnTo>
                    <a:close/>
                  </a:path>
                </a:pathLst>
              </a:custGeom>
              <a:solidFill>
                <a:srgbClr val="97BFAC"/>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0" name="Shape 220"/>
              <p:cNvSpPr/>
              <p:nvPr/>
            </p:nvSpPr>
            <p:spPr>
              <a:xfrm>
                <a:off x="3973850" y="1963225"/>
                <a:ext cx="63450" cy="66975"/>
              </a:xfrm>
              <a:custGeom>
                <a:avLst/>
                <a:gdLst/>
                <a:ahLst/>
                <a:cxnLst/>
                <a:rect l="0" t="0" r="0" b="0"/>
                <a:pathLst>
                  <a:path w="2538" h="2679" extrusionOk="0">
                    <a:moveTo>
                      <a:pt x="1340" y="0"/>
                    </a:moveTo>
                    <a:lnTo>
                      <a:pt x="1128" y="71"/>
                    </a:lnTo>
                    <a:lnTo>
                      <a:pt x="846" y="141"/>
                    </a:lnTo>
                    <a:lnTo>
                      <a:pt x="635" y="353"/>
                    </a:lnTo>
                    <a:lnTo>
                      <a:pt x="423" y="564"/>
                    </a:lnTo>
                    <a:lnTo>
                      <a:pt x="212" y="776"/>
                    </a:lnTo>
                    <a:lnTo>
                      <a:pt x="71" y="1057"/>
                    </a:lnTo>
                    <a:lnTo>
                      <a:pt x="0" y="1339"/>
                    </a:lnTo>
                    <a:lnTo>
                      <a:pt x="0" y="1621"/>
                    </a:lnTo>
                    <a:lnTo>
                      <a:pt x="0" y="1903"/>
                    </a:lnTo>
                    <a:lnTo>
                      <a:pt x="141" y="2115"/>
                    </a:lnTo>
                    <a:lnTo>
                      <a:pt x="282" y="2326"/>
                    </a:lnTo>
                    <a:lnTo>
                      <a:pt x="564" y="2538"/>
                    </a:lnTo>
                    <a:lnTo>
                      <a:pt x="776" y="2608"/>
                    </a:lnTo>
                    <a:lnTo>
                      <a:pt x="987" y="2679"/>
                    </a:lnTo>
                    <a:lnTo>
                      <a:pt x="1410" y="2608"/>
                    </a:lnTo>
                    <a:lnTo>
                      <a:pt x="1763" y="2397"/>
                    </a:lnTo>
                    <a:lnTo>
                      <a:pt x="2115" y="2115"/>
                    </a:lnTo>
                    <a:lnTo>
                      <a:pt x="2326" y="1833"/>
                    </a:lnTo>
                    <a:lnTo>
                      <a:pt x="2467" y="1410"/>
                    </a:lnTo>
                    <a:lnTo>
                      <a:pt x="2538" y="987"/>
                    </a:lnTo>
                    <a:lnTo>
                      <a:pt x="2467" y="776"/>
                    </a:lnTo>
                    <a:lnTo>
                      <a:pt x="2397" y="635"/>
                    </a:lnTo>
                    <a:lnTo>
                      <a:pt x="2185" y="282"/>
                    </a:lnTo>
                    <a:lnTo>
                      <a:pt x="1904" y="141"/>
                    </a:lnTo>
                    <a:lnTo>
                      <a:pt x="1622" y="0"/>
                    </a:lnTo>
                    <a:close/>
                  </a:path>
                </a:pathLst>
              </a:custGeom>
              <a:solidFill>
                <a:srgbClr val="97BFAC"/>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1" name="Shape 221"/>
              <p:cNvSpPr/>
              <p:nvPr/>
            </p:nvSpPr>
            <p:spPr>
              <a:xfrm>
                <a:off x="3942125" y="1933250"/>
                <a:ext cx="51125" cy="42325"/>
              </a:xfrm>
              <a:custGeom>
                <a:avLst/>
                <a:gdLst/>
                <a:ahLst/>
                <a:cxnLst/>
                <a:rect l="0" t="0" r="0" b="0"/>
                <a:pathLst>
                  <a:path w="2045" h="1693" extrusionOk="0">
                    <a:moveTo>
                      <a:pt x="847" y="1"/>
                    </a:moveTo>
                    <a:lnTo>
                      <a:pt x="635" y="71"/>
                    </a:lnTo>
                    <a:lnTo>
                      <a:pt x="353" y="212"/>
                    </a:lnTo>
                    <a:lnTo>
                      <a:pt x="142" y="283"/>
                    </a:lnTo>
                    <a:lnTo>
                      <a:pt x="1" y="494"/>
                    </a:lnTo>
                    <a:lnTo>
                      <a:pt x="1" y="706"/>
                    </a:lnTo>
                    <a:lnTo>
                      <a:pt x="1" y="917"/>
                    </a:lnTo>
                    <a:lnTo>
                      <a:pt x="142" y="1199"/>
                    </a:lnTo>
                    <a:lnTo>
                      <a:pt x="424" y="1481"/>
                    </a:lnTo>
                    <a:lnTo>
                      <a:pt x="565" y="1622"/>
                    </a:lnTo>
                    <a:lnTo>
                      <a:pt x="776" y="1693"/>
                    </a:lnTo>
                    <a:lnTo>
                      <a:pt x="1199" y="1693"/>
                    </a:lnTo>
                    <a:lnTo>
                      <a:pt x="1551" y="1481"/>
                    </a:lnTo>
                    <a:lnTo>
                      <a:pt x="1833" y="1199"/>
                    </a:lnTo>
                    <a:lnTo>
                      <a:pt x="1974" y="917"/>
                    </a:lnTo>
                    <a:lnTo>
                      <a:pt x="2045" y="635"/>
                    </a:lnTo>
                    <a:lnTo>
                      <a:pt x="1974" y="424"/>
                    </a:lnTo>
                    <a:lnTo>
                      <a:pt x="1833" y="212"/>
                    </a:lnTo>
                    <a:lnTo>
                      <a:pt x="1622" y="142"/>
                    </a:lnTo>
                    <a:lnTo>
                      <a:pt x="1410" y="71"/>
                    </a:lnTo>
                    <a:lnTo>
                      <a:pt x="1129" y="1"/>
                    </a:lnTo>
                    <a:close/>
                  </a:path>
                </a:pathLst>
              </a:custGeom>
              <a:solidFill>
                <a:srgbClr val="97BFAC"/>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2" name="Shape 222"/>
              <p:cNvSpPr/>
              <p:nvPr/>
            </p:nvSpPr>
            <p:spPr>
              <a:xfrm>
                <a:off x="3353600" y="2167625"/>
                <a:ext cx="51125" cy="51125"/>
              </a:xfrm>
              <a:custGeom>
                <a:avLst/>
                <a:gdLst/>
                <a:ahLst/>
                <a:cxnLst/>
                <a:rect l="0" t="0" r="0" b="0"/>
                <a:pathLst>
                  <a:path w="2045" h="2045" extrusionOk="0">
                    <a:moveTo>
                      <a:pt x="846" y="0"/>
                    </a:moveTo>
                    <a:lnTo>
                      <a:pt x="635" y="71"/>
                    </a:lnTo>
                    <a:lnTo>
                      <a:pt x="494" y="141"/>
                    </a:lnTo>
                    <a:lnTo>
                      <a:pt x="282" y="353"/>
                    </a:lnTo>
                    <a:lnTo>
                      <a:pt x="141" y="494"/>
                    </a:lnTo>
                    <a:lnTo>
                      <a:pt x="71" y="705"/>
                    </a:lnTo>
                    <a:lnTo>
                      <a:pt x="0" y="917"/>
                    </a:lnTo>
                    <a:lnTo>
                      <a:pt x="0" y="1058"/>
                    </a:lnTo>
                    <a:lnTo>
                      <a:pt x="141" y="1410"/>
                    </a:lnTo>
                    <a:lnTo>
                      <a:pt x="353" y="1762"/>
                    </a:lnTo>
                    <a:lnTo>
                      <a:pt x="705" y="1974"/>
                    </a:lnTo>
                    <a:lnTo>
                      <a:pt x="1058" y="2044"/>
                    </a:lnTo>
                    <a:lnTo>
                      <a:pt x="1269" y="2044"/>
                    </a:lnTo>
                    <a:lnTo>
                      <a:pt x="1410" y="1974"/>
                    </a:lnTo>
                    <a:lnTo>
                      <a:pt x="1621" y="1833"/>
                    </a:lnTo>
                    <a:lnTo>
                      <a:pt x="1762" y="1692"/>
                    </a:lnTo>
                    <a:lnTo>
                      <a:pt x="1903" y="1551"/>
                    </a:lnTo>
                    <a:lnTo>
                      <a:pt x="2044" y="1340"/>
                    </a:lnTo>
                    <a:lnTo>
                      <a:pt x="2044" y="1128"/>
                    </a:lnTo>
                    <a:lnTo>
                      <a:pt x="2044" y="987"/>
                    </a:lnTo>
                    <a:lnTo>
                      <a:pt x="1974" y="635"/>
                    </a:lnTo>
                    <a:lnTo>
                      <a:pt x="1692" y="282"/>
                    </a:lnTo>
                    <a:lnTo>
                      <a:pt x="1410" y="71"/>
                    </a:lnTo>
                    <a:lnTo>
                      <a:pt x="1058" y="0"/>
                    </a:lnTo>
                    <a:close/>
                  </a:path>
                </a:pathLst>
              </a:custGeom>
              <a:solidFill>
                <a:srgbClr val="97BFAC"/>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3" name="Shape 223"/>
              <p:cNvSpPr/>
              <p:nvPr/>
            </p:nvSpPr>
            <p:spPr>
              <a:xfrm>
                <a:off x="3411750" y="2151775"/>
                <a:ext cx="31725" cy="24675"/>
              </a:xfrm>
              <a:custGeom>
                <a:avLst/>
                <a:gdLst/>
                <a:ahLst/>
                <a:cxnLst/>
                <a:rect l="0" t="0" r="0" b="0"/>
                <a:pathLst>
                  <a:path w="1269" h="987" extrusionOk="0">
                    <a:moveTo>
                      <a:pt x="705" y="0"/>
                    </a:moveTo>
                    <a:lnTo>
                      <a:pt x="423" y="71"/>
                    </a:lnTo>
                    <a:lnTo>
                      <a:pt x="141" y="282"/>
                    </a:lnTo>
                    <a:lnTo>
                      <a:pt x="71" y="352"/>
                    </a:lnTo>
                    <a:lnTo>
                      <a:pt x="0" y="493"/>
                    </a:lnTo>
                    <a:lnTo>
                      <a:pt x="71" y="564"/>
                    </a:lnTo>
                    <a:lnTo>
                      <a:pt x="141" y="705"/>
                    </a:lnTo>
                    <a:lnTo>
                      <a:pt x="282" y="846"/>
                    </a:lnTo>
                    <a:lnTo>
                      <a:pt x="564" y="916"/>
                    </a:lnTo>
                    <a:lnTo>
                      <a:pt x="776" y="987"/>
                    </a:lnTo>
                    <a:lnTo>
                      <a:pt x="987" y="987"/>
                    </a:lnTo>
                    <a:lnTo>
                      <a:pt x="1057" y="916"/>
                    </a:lnTo>
                    <a:lnTo>
                      <a:pt x="1128" y="775"/>
                    </a:lnTo>
                    <a:lnTo>
                      <a:pt x="1128" y="493"/>
                    </a:lnTo>
                    <a:lnTo>
                      <a:pt x="1198" y="282"/>
                    </a:lnTo>
                    <a:lnTo>
                      <a:pt x="1269" y="141"/>
                    </a:lnTo>
                    <a:lnTo>
                      <a:pt x="1198" y="71"/>
                    </a:lnTo>
                    <a:lnTo>
                      <a:pt x="1128" y="0"/>
                    </a:lnTo>
                    <a:close/>
                  </a:path>
                </a:pathLst>
              </a:custGeom>
              <a:solidFill>
                <a:srgbClr val="97BFAC"/>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4" name="Shape 224"/>
              <p:cNvSpPr/>
              <p:nvPr/>
            </p:nvSpPr>
            <p:spPr>
              <a:xfrm>
                <a:off x="3112200" y="1920925"/>
                <a:ext cx="54625" cy="54650"/>
              </a:xfrm>
              <a:custGeom>
                <a:avLst/>
                <a:gdLst/>
                <a:ahLst/>
                <a:cxnLst/>
                <a:rect l="0" t="0" r="0" b="0"/>
                <a:pathLst>
                  <a:path w="2185" h="2186" extrusionOk="0">
                    <a:moveTo>
                      <a:pt x="987" y="1"/>
                    </a:moveTo>
                    <a:lnTo>
                      <a:pt x="634" y="71"/>
                    </a:lnTo>
                    <a:lnTo>
                      <a:pt x="352" y="283"/>
                    </a:lnTo>
                    <a:lnTo>
                      <a:pt x="141" y="564"/>
                    </a:lnTo>
                    <a:lnTo>
                      <a:pt x="0" y="846"/>
                    </a:lnTo>
                    <a:lnTo>
                      <a:pt x="0" y="1199"/>
                    </a:lnTo>
                    <a:lnTo>
                      <a:pt x="70" y="1551"/>
                    </a:lnTo>
                    <a:lnTo>
                      <a:pt x="352" y="1833"/>
                    </a:lnTo>
                    <a:lnTo>
                      <a:pt x="634" y="2045"/>
                    </a:lnTo>
                    <a:lnTo>
                      <a:pt x="846" y="2115"/>
                    </a:lnTo>
                    <a:lnTo>
                      <a:pt x="1128" y="2186"/>
                    </a:lnTo>
                    <a:lnTo>
                      <a:pt x="1339" y="2115"/>
                    </a:lnTo>
                    <a:lnTo>
                      <a:pt x="1551" y="2045"/>
                    </a:lnTo>
                    <a:lnTo>
                      <a:pt x="1762" y="1904"/>
                    </a:lnTo>
                    <a:lnTo>
                      <a:pt x="1903" y="1763"/>
                    </a:lnTo>
                    <a:lnTo>
                      <a:pt x="2044" y="1551"/>
                    </a:lnTo>
                    <a:lnTo>
                      <a:pt x="2115" y="1340"/>
                    </a:lnTo>
                    <a:lnTo>
                      <a:pt x="2185" y="1128"/>
                    </a:lnTo>
                    <a:lnTo>
                      <a:pt x="2185" y="846"/>
                    </a:lnTo>
                    <a:lnTo>
                      <a:pt x="2185" y="635"/>
                    </a:lnTo>
                    <a:lnTo>
                      <a:pt x="2044" y="423"/>
                    </a:lnTo>
                    <a:lnTo>
                      <a:pt x="1903" y="283"/>
                    </a:lnTo>
                    <a:lnTo>
                      <a:pt x="1692" y="71"/>
                    </a:lnTo>
                    <a:lnTo>
                      <a:pt x="1410" y="1"/>
                    </a:lnTo>
                    <a:close/>
                  </a:path>
                </a:pathLst>
              </a:custGeom>
              <a:solidFill>
                <a:srgbClr val="97BFAC"/>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5" name="Shape 225"/>
              <p:cNvSpPr/>
              <p:nvPr/>
            </p:nvSpPr>
            <p:spPr>
              <a:xfrm>
                <a:off x="3150950" y="1836350"/>
                <a:ext cx="75800" cy="70500"/>
              </a:xfrm>
              <a:custGeom>
                <a:avLst/>
                <a:gdLst/>
                <a:ahLst/>
                <a:cxnLst/>
                <a:rect l="0" t="0" r="0" b="0"/>
                <a:pathLst>
                  <a:path w="3032" h="2820" extrusionOk="0">
                    <a:moveTo>
                      <a:pt x="1692" y="0"/>
                    </a:moveTo>
                    <a:lnTo>
                      <a:pt x="1410" y="71"/>
                    </a:lnTo>
                    <a:lnTo>
                      <a:pt x="1128" y="141"/>
                    </a:lnTo>
                    <a:lnTo>
                      <a:pt x="705" y="353"/>
                    </a:lnTo>
                    <a:lnTo>
                      <a:pt x="283" y="705"/>
                    </a:lnTo>
                    <a:lnTo>
                      <a:pt x="142" y="917"/>
                    </a:lnTo>
                    <a:lnTo>
                      <a:pt x="71" y="1199"/>
                    </a:lnTo>
                    <a:lnTo>
                      <a:pt x="1" y="1410"/>
                    </a:lnTo>
                    <a:lnTo>
                      <a:pt x="1" y="1692"/>
                    </a:lnTo>
                    <a:lnTo>
                      <a:pt x="71" y="1974"/>
                    </a:lnTo>
                    <a:lnTo>
                      <a:pt x="212" y="2256"/>
                    </a:lnTo>
                    <a:lnTo>
                      <a:pt x="424" y="2467"/>
                    </a:lnTo>
                    <a:lnTo>
                      <a:pt x="705" y="2679"/>
                    </a:lnTo>
                    <a:lnTo>
                      <a:pt x="987" y="2749"/>
                    </a:lnTo>
                    <a:lnTo>
                      <a:pt x="1269" y="2820"/>
                    </a:lnTo>
                    <a:lnTo>
                      <a:pt x="1551" y="2749"/>
                    </a:lnTo>
                    <a:lnTo>
                      <a:pt x="1833" y="2679"/>
                    </a:lnTo>
                    <a:lnTo>
                      <a:pt x="2115" y="2608"/>
                    </a:lnTo>
                    <a:lnTo>
                      <a:pt x="2397" y="2397"/>
                    </a:lnTo>
                    <a:lnTo>
                      <a:pt x="2609" y="2256"/>
                    </a:lnTo>
                    <a:lnTo>
                      <a:pt x="2820" y="2044"/>
                    </a:lnTo>
                    <a:lnTo>
                      <a:pt x="2961" y="1762"/>
                    </a:lnTo>
                    <a:lnTo>
                      <a:pt x="3031" y="1551"/>
                    </a:lnTo>
                    <a:lnTo>
                      <a:pt x="3031" y="1269"/>
                    </a:lnTo>
                    <a:lnTo>
                      <a:pt x="2961" y="987"/>
                    </a:lnTo>
                    <a:lnTo>
                      <a:pt x="2820" y="705"/>
                    </a:lnTo>
                    <a:lnTo>
                      <a:pt x="2609" y="423"/>
                    </a:lnTo>
                    <a:lnTo>
                      <a:pt x="2397" y="282"/>
                    </a:lnTo>
                    <a:lnTo>
                      <a:pt x="2186" y="141"/>
                    </a:lnTo>
                    <a:lnTo>
                      <a:pt x="1904" y="71"/>
                    </a:lnTo>
                    <a:lnTo>
                      <a:pt x="1692" y="0"/>
                    </a:lnTo>
                    <a:close/>
                  </a:path>
                </a:pathLst>
              </a:custGeom>
              <a:solidFill>
                <a:srgbClr val="97BFAC"/>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6" name="Shape 226"/>
              <p:cNvSpPr/>
              <p:nvPr/>
            </p:nvSpPr>
            <p:spPr>
              <a:xfrm>
                <a:off x="3182675" y="1952650"/>
                <a:ext cx="40550" cy="38775"/>
              </a:xfrm>
              <a:custGeom>
                <a:avLst/>
                <a:gdLst/>
                <a:ahLst/>
                <a:cxnLst/>
                <a:rect l="0" t="0" r="0" b="0"/>
                <a:pathLst>
                  <a:path w="1622" h="1551" extrusionOk="0">
                    <a:moveTo>
                      <a:pt x="423" y="0"/>
                    </a:moveTo>
                    <a:lnTo>
                      <a:pt x="141" y="212"/>
                    </a:lnTo>
                    <a:lnTo>
                      <a:pt x="71" y="353"/>
                    </a:lnTo>
                    <a:lnTo>
                      <a:pt x="0" y="494"/>
                    </a:lnTo>
                    <a:lnTo>
                      <a:pt x="0" y="705"/>
                    </a:lnTo>
                    <a:lnTo>
                      <a:pt x="0" y="917"/>
                    </a:lnTo>
                    <a:lnTo>
                      <a:pt x="141" y="1199"/>
                    </a:lnTo>
                    <a:lnTo>
                      <a:pt x="282" y="1410"/>
                    </a:lnTo>
                    <a:lnTo>
                      <a:pt x="564" y="1480"/>
                    </a:lnTo>
                    <a:lnTo>
                      <a:pt x="776" y="1551"/>
                    </a:lnTo>
                    <a:lnTo>
                      <a:pt x="1058" y="1551"/>
                    </a:lnTo>
                    <a:lnTo>
                      <a:pt x="1269" y="1410"/>
                    </a:lnTo>
                    <a:lnTo>
                      <a:pt x="1410" y="1269"/>
                    </a:lnTo>
                    <a:lnTo>
                      <a:pt x="1551" y="987"/>
                    </a:lnTo>
                    <a:lnTo>
                      <a:pt x="1621" y="776"/>
                    </a:lnTo>
                    <a:lnTo>
                      <a:pt x="1551" y="564"/>
                    </a:lnTo>
                    <a:lnTo>
                      <a:pt x="1551" y="353"/>
                    </a:lnTo>
                    <a:lnTo>
                      <a:pt x="1410" y="212"/>
                    </a:lnTo>
                    <a:lnTo>
                      <a:pt x="1128" y="0"/>
                    </a:lnTo>
                    <a:close/>
                  </a:path>
                </a:pathLst>
              </a:custGeom>
              <a:solidFill>
                <a:srgbClr val="97BFAC"/>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7" name="Shape 227"/>
              <p:cNvSpPr/>
              <p:nvPr/>
            </p:nvSpPr>
            <p:spPr>
              <a:xfrm>
                <a:off x="3709525" y="1667175"/>
                <a:ext cx="58175" cy="59950"/>
              </a:xfrm>
              <a:custGeom>
                <a:avLst/>
                <a:gdLst/>
                <a:ahLst/>
                <a:cxnLst/>
                <a:rect l="0" t="0" r="0" b="0"/>
                <a:pathLst>
                  <a:path w="2327" h="2398" extrusionOk="0">
                    <a:moveTo>
                      <a:pt x="1199" y="1"/>
                    </a:moveTo>
                    <a:lnTo>
                      <a:pt x="847" y="71"/>
                    </a:lnTo>
                    <a:lnTo>
                      <a:pt x="565" y="142"/>
                    </a:lnTo>
                    <a:lnTo>
                      <a:pt x="353" y="283"/>
                    </a:lnTo>
                    <a:lnTo>
                      <a:pt x="212" y="494"/>
                    </a:lnTo>
                    <a:lnTo>
                      <a:pt x="71" y="776"/>
                    </a:lnTo>
                    <a:lnTo>
                      <a:pt x="71" y="988"/>
                    </a:lnTo>
                    <a:lnTo>
                      <a:pt x="1" y="1270"/>
                    </a:lnTo>
                    <a:lnTo>
                      <a:pt x="71" y="1481"/>
                    </a:lnTo>
                    <a:lnTo>
                      <a:pt x="142" y="1763"/>
                    </a:lnTo>
                    <a:lnTo>
                      <a:pt x="283" y="1974"/>
                    </a:lnTo>
                    <a:lnTo>
                      <a:pt x="424" y="2186"/>
                    </a:lnTo>
                    <a:lnTo>
                      <a:pt x="635" y="2327"/>
                    </a:lnTo>
                    <a:lnTo>
                      <a:pt x="847" y="2397"/>
                    </a:lnTo>
                    <a:lnTo>
                      <a:pt x="1129" y="2397"/>
                    </a:lnTo>
                    <a:lnTo>
                      <a:pt x="1481" y="2327"/>
                    </a:lnTo>
                    <a:lnTo>
                      <a:pt x="1763" y="2186"/>
                    </a:lnTo>
                    <a:lnTo>
                      <a:pt x="2045" y="1904"/>
                    </a:lnTo>
                    <a:lnTo>
                      <a:pt x="2256" y="1551"/>
                    </a:lnTo>
                    <a:lnTo>
                      <a:pt x="2327" y="1199"/>
                    </a:lnTo>
                    <a:lnTo>
                      <a:pt x="2327" y="776"/>
                    </a:lnTo>
                    <a:lnTo>
                      <a:pt x="2256" y="494"/>
                    </a:lnTo>
                    <a:lnTo>
                      <a:pt x="1974" y="212"/>
                    </a:lnTo>
                    <a:lnTo>
                      <a:pt x="1763" y="142"/>
                    </a:lnTo>
                    <a:lnTo>
                      <a:pt x="1552" y="71"/>
                    </a:lnTo>
                    <a:lnTo>
                      <a:pt x="1199" y="1"/>
                    </a:lnTo>
                    <a:close/>
                  </a:path>
                </a:pathLst>
              </a:custGeom>
              <a:solidFill>
                <a:srgbClr val="97BFAC"/>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8" name="Shape 228"/>
              <p:cNvSpPr/>
              <p:nvPr/>
            </p:nvSpPr>
            <p:spPr>
              <a:xfrm>
                <a:off x="3767675" y="1591400"/>
                <a:ext cx="52900" cy="52900"/>
              </a:xfrm>
              <a:custGeom>
                <a:avLst/>
                <a:gdLst/>
                <a:ahLst/>
                <a:cxnLst/>
                <a:rect l="0" t="0" r="0" b="0"/>
                <a:pathLst>
                  <a:path w="2116" h="2116" extrusionOk="0">
                    <a:moveTo>
                      <a:pt x="1270" y="1"/>
                    </a:moveTo>
                    <a:lnTo>
                      <a:pt x="988" y="71"/>
                    </a:lnTo>
                    <a:lnTo>
                      <a:pt x="706" y="142"/>
                    </a:lnTo>
                    <a:lnTo>
                      <a:pt x="353" y="353"/>
                    </a:lnTo>
                    <a:lnTo>
                      <a:pt x="142" y="635"/>
                    </a:lnTo>
                    <a:lnTo>
                      <a:pt x="1" y="988"/>
                    </a:lnTo>
                    <a:lnTo>
                      <a:pt x="1" y="1270"/>
                    </a:lnTo>
                    <a:lnTo>
                      <a:pt x="71" y="1622"/>
                    </a:lnTo>
                    <a:lnTo>
                      <a:pt x="283" y="1904"/>
                    </a:lnTo>
                    <a:lnTo>
                      <a:pt x="565" y="2045"/>
                    </a:lnTo>
                    <a:lnTo>
                      <a:pt x="988" y="2116"/>
                    </a:lnTo>
                    <a:lnTo>
                      <a:pt x="1270" y="2116"/>
                    </a:lnTo>
                    <a:lnTo>
                      <a:pt x="1552" y="2045"/>
                    </a:lnTo>
                    <a:lnTo>
                      <a:pt x="1763" y="1904"/>
                    </a:lnTo>
                    <a:lnTo>
                      <a:pt x="1904" y="1763"/>
                    </a:lnTo>
                    <a:lnTo>
                      <a:pt x="2045" y="1552"/>
                    </a:lnTo>
                    <a:lnTo>
                      <a:pt x="2115" y="1340"/>
                    </a:lnTo>
                    <a:lnTo>
                      <a:pt x="2115" y="917"/>
                    </a:lnTo>
                    <a:lnTo>
                      <a:pt x="2045" y="706"/>
                    </a:lnTo>
                    <a:lnTo>
                      <a:pt x="1974" y="494"/>
                    </a:lnTo>
                    <a:lnTo>
                      <a:pt x="1833" y="283"/>
                    </a:lnTo>
                    <a:lnTo>
                      <a:pt x="1693" y="142"/>
                    </a:lnTo>
                    <a:lnTo>
                      <a:pt x="1481" y="71"/>
                    </a:lnTo>
                    <a:lnTo>
                      <a:pt x="1270" y="1"/>
                    </a:lnTo>
                    <a:close/>
                  </a:path>
                </a:pathLst>
              </a:custGeom>
              <a:solidFill>
                <a:srgbClr val="97BFAC"/>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9" name="Shape 229"/>
              <p:cNvSpPr/>
              <p:nvPr/>
            </p:nvSpPr>
            <p:spPr>
              <a:xfrm>
                <a:off x="3813500" y="1635475"/>
                <a:ext cx="35275" cy="40550"/>
              </a:xfrm>
              <a:custGeom>
                <a:avLst/>
                <a:gdLst/>
                <a:ahLst/>
                <a:cxnLst/>
                <a:rect l="0" t="0" r="0" b="0"/>
                <a:pathLst>
                  <a:path w="1411" h="1622" extrusionOk="0">
                    <a:moveTo>
                      <a:pt x="564" y="0"/>
                    </a:moveTo>
                    <a:lnTo>
                      <a:pt x="423" y="71"/>
                    </a:lnTo>
                    <a:lnTo>
                      <a:pt x="212" y="353"/>
                    </a:lnTo>
                    <a:lnTo>
                      <a:pt x="71" y="775"/>
                    </a:lnTo>
                    <a:lnTo>
                      <a:pt x="0" y="1198"/>
                    </a:lnTo>
                    <a:lnTo>
                      <a:pt x="71" y="1339"/>
                    </a:lnTo>
                    <a:lnTo>
                      <a:pt x="141" y="1480"/>
                    </a:lnTo>
                    <a:lnTo>
                      <a:pt x="282" y="1551"/>
                    </a:lnTo>
                    <a:lnTo>
                      <a:pt x="494" y="1621"/>
                    </a:lnTo>
                    <a:lnTo>
                      <a:pt x="705" y="1551"/>
                    </a:lnTo>
                    <a:lnTo>
                      <a:pt x="1058" y="1410"/>
                    </a:lnTo>
                    <a:lnTo>
                      <a:pt x="1269" y="1269"/>
                    </a:lnTo>
                    <a:lnTo>
                      <a:pt x="1340" y="1128"/>
                    </a:lnTo>
                    <a:lnTo>
                      <a:pt x="1410" y="916"/>
                    </a:lnTo>
                    <a:lnTo>
                      <a:pt x="1410" y="775"/>
                    </a:lnTo>
                    <a:lnTo>
                      <a:pt x="1199" y="493"/>
                    </a:lnTo>
                    <a:lnTo>
                      <a:pt x="987" y="212"/>
                    </a:lnTo>
                    <a:lnTo>
                      <a:pt x="846" y="71"/>
                    </a:lnTo>
                    <a:lnTo>
                      <a:pt x="705" y="0"/>
                    </a:lnTo>
                    <a:close/>
                  </a:path>
                </a:pathLst>
              </a:custGeom>
              <a:solidFill>
                <a:srgbClr val="97BFAC"/>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0" name="Shape 230"/>
              <p:cNvSpPr/>
              <p:nvPr/>
            </p:nvSpPr>
            <p:spPr>
              <a:xfrm>
                <a:off x="3774725" y="1668950"/>
                <a:ext cx="51125" cy="45825"/>
              </a:xfrm>
              <a:custGeom>
                <a:avLst/>
                <a:gdLst/>
                <a:ahLst/>
                <a:cxnLst/>
                <a:rect l="0" t="0" r="0" b="0"/>
                <a:pathLst>
                  <a:path w="2045" h="1833" extrusionOk="0">
                    <a:moveTo>
                      <a:pt x="776" y="0"/>
                    </a:moveTo>
                    <a:lnTo>
                      <a:pt x="424" y="141"/>
                    </a:lnTo>
                    <a:lnTo>
                      <a:pt x="283" y="212"/>
                    </a:lnTo>
                    <a:lnTo>
                      <a:pt x="142" y="353"/>
                    </a:lnTo>
                    <a:lnTo>
                      <a:pt x="71" y="564"/>
                    </a:lnTo>
                    <a:lnTo>
                      <a:pt x="1" y="705"/>
                    </a:lnTo>
                    <a:lnTo>
                      <a:pt x="1" y="987"/>
                    </a:lnTo>
                    <a:lnTo>
                      <a:pt x="71" y="1199"/>
                    </a:lnTo>
                    <a:lnTo>
                      <a:pt x="283" y="1480"/>
                    </a:lnTo>
                    <a:lnTo>
                      <a:pt x="565" y="1692"/>
                    </a:lnTo>
                    <a:lnTo>
                      <a:pt x="917" y="1833"/>
                    </a:lnTo>
                    <a:lnTo>
                      <a:pt x="1551" y="1833"/>
                    </a:lnTo>
                    <a:lnTo>
                      <a:pt x="1833" y="1621"/>
                    </a:lnTo>
                    <a:lnTo>
                      <a:pt x="1904" y="1480"/>
                    </a:lnTo>
                    <a:lnTo>
                      <a:pt x="1974" y="1340"/>
                    </a:lnTo>
                    <a:lnTo>
                      <a:pt x="2045" y="917"/>
                    </a:lnTo>
                    <a:lnTo>
                      <a:pt x="1974" y="635"/>
                    </a:lnTo>
                    <a:lnTo>
                      <a:pt x="1904" y="423"/>
                    </a:lnTo>
                    <a:lnTo>
                      <a:pt x="1763" y="282"/>
                    </a:lnTo>
                    <a:lnTo>
                      <a:pt x="1551" y="141"/>
                    </a:lnTo>
                    <a:lnTo>
                      <a:pt x="1199" y="0"/>
                    </a:lnTo>
                    <a:close/>
                  </a:path>
                </a:pathLst>
              </a:custGeom>
              <a:solidFill>
                <a:srgbClr val="97BFAC"/>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231" name="Shape 231"/>
            <p:cNvSpPr/>
            <p:nvPr/>
          </p:nvSpPr>
          <p:spPr>
            <a:xfrm>
              <a:off x="1177875" y="2516525"/>
              <a:ext cx="652000" cy="1566525"/>
            </a:xfrm>
            <a:custGeom>
              <a:avLst/>
              <a:gdLst/>
              <a:ahLst/>
              <a:cxnLst/>
              <a:rect l="0" t="0" r="0" b="0"/>
              <a:pathLst>
                <a:path w="26080" h="62661" extrusionOk="0">
                  <a:moveTo>
                    <a:pt x="19525" y="13956"/>
                  </a:moveTo>
                  <a:lnTo>
                    <a:pt x="19807" y="14027"/>
                  </a:lnTo>
                  <a:lnTo>
                    <a:pt x="20088" y="14168"/>
                  </a:lnTo>
                  <a:lnTo>
                    <a:pt x="19595" y="14168"/>
                  </a:lnTo>
                  <a:lnTo>
                    <a:pt x="19243" y="14097"/>
                  </a:lnTo>
                  <a:lnTo>
                    <a:pt x="19313" y="14027"/>
                  </a:lnTo>
                  <a:lnTo>
                    <a:pt x="19313" y="13956"/>
                  </a:lnTo>
                  <a:close/>
                  <a:moveTo>
                    <a:pt x="16353" y="15366"/>
                  </a:moveTo>
                  <a:lnTo>
                    <a:pt x="16635" y="15507"/>
                  </a:lnTo>
                  <a:lnTo>
                    <a:pt x="16776" y="15648"/>
                  </a:lnTo>
                  <a:lnTo>
                    <a:pt x="16917" y="15930"/>
                  </a:lnTo>
                  <a:lnTo>
                    <a:pt x="16917" y="16353"/>
                  </a:lnTo>
                  <a:lnTo>
                    <a:pt x="16846" y="16423"/>
                  </a:lnTo>
                  <a:lnTo>
                    <a:pt x="16776" y="16564"/>
                  </a:lnTo>
                  <a:lnTo>
                    <a:pt x="16494" y="16705"/>
                  </a:lnTo>
                  <a:lnTo>
                    <a:pt x="16141" y="16776"/>
                  </a:lnTo>
                  <a:lnTo>
                    <a:pt x="15648" y="16846"/>
                  </a:lnTo>
                  <a:lnTo>
                    <a:pt x="14802" y="16917"/>
                  </a:lnTo>
                  <a:lnTo>
                    <a:pt x="14309" y="16846"/>
                  </a:lnTo>
                  <a:lnTo>
                    <a:pt x="13956" y="16776"/>
                  </a:lnTo>
                  <a:lnTo>
                    <a:pt x="13815" y="16635"/>
                  </a:lnTo>
                  <a:lnTo>
                    <a:pt x="13745" y="16494"/>
                  </a:lnTo>
                  <a:lnTo>
                    <a:pt x="13815" y="16282"/>
                  </a:lnTo>
                  <a:lnTo>
                    <a:pt x="14027" y="16141"/>
                  </a:lnTo>
                  <a:lnTo>
                    <a:pt x="14238" y="15930"/>
                  </a:lnTo>
                  <a:lnTo>
                    <a:pt x="14943" y="15577"/>
                  </a:lnTo>
                  <a:lnTo>
                    <a:pt x="15296" y="15436"/>
                  </a:lnTo>
                  <a:lnTo>
                    <a:pt x="15648" y="15366"/>
                  </a:lnTo>
                  <a:close/>
                  <a:moveTo>
                    <a:pt x="18397" y="17269"/>
                  </a:moveTo>
                  <a:lnTo>
                    <a:pt x="18820" y="17480"/>
                  </a:lnTo>
                  <a:lnTo>
                    <a:pt x="18890" y="17692"/>
                  </a:lnTo>
                  <a:lnTo>
                    <a:pt x="18890" y="17833"/>
                  </a:lnTo>
                  <a:lnTo>
                    <a:pt x="18820" y="17974"/>
                  </a:lnTo>
                  <a:lnTo>
                    <a:pt x="18749" y="18115"/>
                  </a:lnTo>
                  <a:lnTo>
                    <a:pt x="18326" y="18890"/>
                  </a:lnTo>
                  <a:lnTo>
                    <a:pt x="18044" y="19383"/>
                  </a:lnTo>
                  <a:lnTo>
                    <a:pt x="17763" y="19665"/>
                  </a:lnTo>
                  <a:lnTo>
                    <a:pt x="17551" y="19736"/>
                  </a:lnTo>
                  <a:lnTo>
                    <a:pt x="17340" y="19736"/>
                  </a:lnTo>
                  <a:lnTo>
                    <a:pt x="17199" y="19595"/>
                  </a:lnTo>
                  <a:lnTo>
                    <a:pt x="17128" y="19313"/>
                  </a:lnTo>
                  <a:lnTo>
                    <a:pt x="17058" y="18961"/>
                  </a:lnTo>
                  <a:lnTo>
                    <a:pt x="17128" y="18608"/>
                  </a:lnTo>
                  <a:lnTo>
                    <a:pt x="17199" y="18256"/>
                  </a:lnTo>
                  <a:lnTo>
                    <a:pt x="17340" y="17903"/>
                  </a:lnTo>
                  <a:lnTo>
                    <a:pt x="17481" y="17621"/>
                  </a:lnTo>
                  <a:lnTo>
                    <a:pt x="17763" y="17410"/>
                  </a:lnTo>
                  <a:lnTo>
                    <a:pt x="18044" y="17269"/>
                  </a:lnTo>
                  <a:close/>
                  <a:moveTo>
                    <a:pt x="13886" y="20441"/>
                  </a:moveTo>
                  <a:lnTo>
                    <a:pt x="13674" y="21005"/>
                  </a:lnTo>
                  <a:lnTo>
                    <a:pt x="13604" y="21568"/>
                  </a:lnTo>
                  <a:lnTo>
                    <a:pt x="13534" y="21850"/>
                  </a:lnTo>
                  <a:lnTo>
                    <a:pt x="13252" y="22344"/>
                  </a:lnTo>
                  <a:lnTo>
                    <a:pt x="13111" y="22555"/>
                  </a:lnTo>
                  <a:lnTo>
                    <a:pt x="12970" y="22696"/>
                  </a:lnTo>
                  <a:lnTo>
                    <a:pt x="12758" y="22767"/>
                  </a:lnTo>
                  <a:lnTo>
                    <a:pt x="12617" y="22696"/>
                  </a:lnTo>
                  <a:lnTo>
                    <a:pt x="12406" y="22485"/>
                  </a:lnTo>
                  <a:lnTo>
                    <a:pt x="12335" y="22344"/>
                  </a:lnTo>
                  <a:lnTo>
                    <a:pt x="12265" y="22132"/>
                  </a:lnTo>
                  <a:lnTo>
                    <a:pt x="12265" y="21921"/>
                  </a:lnTo>
                  <a:lnTo>
                    <a:pt x="12406" y="21639"/>
                  </a:lnTo>
                  <a:lnTo>
                    <a:pt x="12617" y="21287"/>
                  </a:lnTo>
                  <a:lnTo>
                    <a:pt x="12970" y="21005"/>
                  </a:lnTo>
                  <a:lnTo>
                    <a:pt x="13322" y="20723"/>
                  </a:lnTo>
                  <a:lnTo>
                    <a:pt x="13886" y="20441"/>
                  </a:lnTo>
                  <a:close/>
                  <a:moveTo>
                    <a:pt x="6979" y="22767"/>
                  </a:moveTo>
                  <a:lnTo>
                    <a:pt x="7401" y="22837"/>
                  </a:lnTo>
                  <a:lnTo>
                    <a:pt x="7824" y="23049"/>
                  </a:lnTo>
                  <a:lnTo>
                    <a:pt x="8247" y="23190"/>
                  </a:lnTo>
                  <a:lnTo>
                    <a:pt x="8811" y="23472"/>
                  </a:lnTo>
                  <a:lnTo>
                    <a:pt x="8600" y="23683"/>
                  </a:lnTo>
                  <a:lnTo>
                    <a:pt x="8247" y="23894"/>
                  </a:lnTo>
                  <a:lnTo>
                    <a:pt x="7754" y="24035"/>
                  </a:lnTo>
                  <a:lnTo>
                    <a:pt x="7260" y="24176"/>
                  </a:lnTo>
                  <a:lnTo>
                    <a:pt x="6767" y="24176"/>
                  </a:lnTo>
                  <a:lnTo>
                    <a:pt x="6415" y="24106"/>
                  </a:lnTo>
                  <a:lnTo>
                    <a:pt x="6274" y="23965"/>
                  </a:lnTo>
                  <a:lnTo>
                    <a:pt x="6203" y="23824"/>
                  </a:lnTo>
                  <a:lnTo>
                    <a:pt x="6133" y="23683"/>
                  </a:lnTo>
                  <a:lnTo>
                    <a:pt x="6133" y="23472"/>
                  </a:lnTo>
                  <a:lnTo>
                    <a:pt x="6203" y="23190"/>
                  </a:lnTo>
                  <a:lnTo>
                    <a:pt x="6274" y="23049"/>
                  </a:lnTo>
                  <a:lnTo>
                    <a:pt x="6415" y="22908"/>
                  </a:lnTo>
                  <a:lnTo>
                    <a:pt x="6556" y="22837"/>
                  </a:lnTo>
                  <a:lnTo>
                    <a:pt x="6979" y="22767"/>
                  </a:lnTo>
                  <a:close/>
                  <a:moveTo>
                    <a:pt x="9868" y="23965"/>
                  </a:moveTo>
                  <a:lnTo>
                    <a:pt x="9868" y="24247"/>
                  </a:lnTo>
                  <a:lnTo>
                    <a:pt x="9868" y="24458"/>
                  </a:lnTo>
                  <a:lnTo>
                    <a:pt x="9727" y="24317"/>
                  </a:lnTo>
                  <a:lnTo>
                    <a:pt x="9727" y="24247"/>
                  </a:lnTo>
                  <a:lnTo>
                    <a:pt x="9727" y="24106"/>
                  </a:lnTo>
                  <a:lnTo>
                    <a:pt x="9868" y="23965"/>
                  </a:lnTo>
                  <a:close/>
                  <a:moveTo>
                    <a:pt x="9868" y="24599"/>
                  </a:moveTo>
                  <a:lnTo>
                    <a:pt x="9939" y="26079"/>
                  </a:lnTo>
                  <a:lnTo>
                    <a:pt x="9868" y="26502"/>
                  </a:lnTo>
                  <a:lnTo>
                    <a:pt x="9798" y="26925"/>
                  </a:lnTo>
                  <a:lnTo>
                    <a:pt x="9657" y="27348"/>
                  </a:lnTo>
                  <a:lnTo>
                    <a:pt x="9445" y="27701"/>
                  </a:lnTo>
                  <a:lnTo>
                    <a:pt x="9234" y="27912"/>
                  </a:lnTo>
                  <a:lnTo>
                    <a:pt x="9023" y="27912"/>
                  </a:lnTo>
                  <a:lnTo>
                    <a:pt x="8952" y="27771"/>
                  </a:lnTo>
                  <a:lnTo>
                    <a:pt x="8882" y="27630"/>
                  </a:lnTo>
                  <a:lnTo>
                    <a:pt x="8670" y="27066"/>
                  </a:lnTo>
                  <a:lnTo>
                    <a:pt x="8670" y="26502"/>
                  </a:lnTo>
                  <a:lnTo>
                    <a:pt x="8741" y="26150"/>
                  </a:lnTo>
                  <a:lnTo>
                    <a:pt x="8952" y="25798"/>
                  </a:lnTo>
                  <a:lnTo>
                    <a:pt x="9164" y="25586"/>
                  </a:lnTo>
                  <a:lnTo>
                    <a:pt x="9657" y="25163"/>
                  </a:lnTo>
                  <a:lnTo>
                    <a:pt x="9798" y="24952"/>
                  </a:lnTo>
                  <a:lnTo>
                    <a:pt x="9868" y="24599"/>
                  </a:lnTo>
                  <a:close/>
                  <a:moveTo>
                    <a:pt x="19313" y="28335"/>
                  </a:moveTo>
                  <a:lnTo>
                    <a:pt x="19243" y="28687"/>
                  </a:lnTo>
                  <a:lnTo>
                    <a:pt x="19243" y="29040"/>
                  </a:lnTo>
                  <a:lnTo>
                    <a:pt x="19313" y="29181"/>
                  </a:lnTo>
                  <a:lnTo>
                    <a:pt x="19454" y="29322"/>
                  </a:lnTo>
                  <a:lnTo>
                    <a:pt x="19595" y="29392"/>
                  </a:lnTo>
                  <a:lnTo>
                    <a:pt x="19807" y="29392"/>
                  </a:lnTo>
                  <a:lnTo>
                    <a:pt x="19313" y="30238"/>
                  </a:lnTo>
                  <a:lnTo>
                    <a:pt x="19031" y="30661"/>
                  </a:lnTo>
                  <a:lnTo>
                    <a:pt x="18679" y="31084"/>
                  </a:lnTo>
                  <a:lnTo>
                    <a:pt x="18538" y="31013"/>
                  </a:lnTo>
                  <a:lnTo>
                    <a:pt x="18397" y="30872"/>
                  </a:lnTo>
                  <a:lnTo>
                    <a:pt x="18326" y="30731"/>
                  </a:lnTo>
                  <a:lnTo>
                    <a:pt x="18256" y="30590"/>
                  </a:lnTo>
                  <a:lnTo>
                    <a:pt x="18326" y="30168"/>
                  </a:lnTo>
                  <a:lnTo>
                    <a:pt x="18467" y="29745"/>
                  </a:lnTo>
                  <a:lnTo>
                    <a:pt x="18679" y="29251"/>
                  </a:lnTo>
                  <a:lnTo>
                    <a:pt x="18961" y="28899"/>
                  </a:lnTo>
                  <a:lnTo>
                    <a:pt x="19313" y="28335"/>
                  </a:lnTo>
                  <a:close/>
                  <a:moveTo>
                    <a:pt x="21569" y="28758"/>
                  </a:moveTo>
                  <a:lnTo>
                    <a:pt x="22062" y="28969"/>
                  </a:lnTo>
                  <a:lnTo>
                    <a:pt x="22555" y="29181"/>
                  </a:lnTo>
                  <a:lnTo>
                    <a:pt x="23049" y="29533"/>
                  </a:lnTo>
                  <a:lnTo>
                    <a:pt x="23472" y="29886"/>
                  </a:lnTo>
                  <a:lnTo>
                    <a:pt x="23754" y="30238"/>
                  </a:lnTo>
                  <a:lnTo>
                    <a:pt x="23824" y="30450"/>
                  </a:lnTo>
                  <a:lnTo>
                    <a:pt x="23824" y="30661"/>
                  </a:lnTo>
                  <a:lnTo>
                    <a:pt x="23754" y="30872"/>
                  </a:lnTo>
                  <a:lnTo>
                    <a:pt x="23613" y="31013"/>
                  </a:lnTo>
                  <a:lnTo>
                    <a:pt x="23401" y="31225"/>
                  </a:lnTo>
                  <a:lnTo>
                    <a:pt x="23190" y="31366"/>
                  </a:lnTo>
                  <a:lnTo>
                    <a:pt x="22908" y="31436"/>
                  </a:lnTo>
                  <a:lnTo>
                    <a:pt x="22696" y="31366"/>
                  </a:lnTo>
                  <a:lnTo>
                    <a:pt x="22485" y="31295"/>
                  </a:lnTo>
                  <a:lnTo>
                    <a:pt x="22203" y="31154"/>
                  </a:lnTo>
                  <a:lnTo>
                    <a:pt x="21780" y="30802"/>
                  </a:lnTo>
                  <a:lnTo>
                    <a:pt x="21428" y="30309"/>
                  </a:lnTo>
                  <a:lnTo>
                    <a:pt x="21216" y="29745"/>
                  </a:lnTo>
                  <a:lnTo>
                    <a:pt x="21146" y="29251"/>
                  </a:lnTo>
                  <a:lnTo>
                    <a:pt x="21146" y="28969"/>
                  </a:lnTo>
                  <a:lnTo>
                    <a:pt x="21216" y="28758"/>
                  </a:lnTo>
                  <a:close/>
                  <a:moveTo>
                    <a:pt x="20934" y="33410"/>
                  </a:moveTo>
                  <a:lnTo>
                    <a:pt x="21075" y="33692"/>
                  </a:lnTo>
                  <a:lnTo>
                    <a:pt x="21133" y="33749"/>
                  </a:lnTo>
                  <a:lnTo>
                    <a:pt x="21005" y="34326"/>
                  </a:lnTo>
                  <a:lnTo>
                    <a:pt x="20511" y="34467"/>
                  </a:lnTo>
                  <a:lnTo>
                    <a:pt x="20018" y="34538"/>
                  </a:lnTo>
                  <a:lnTo>
                    <a:pt x="20018" y="34538"/>
                  </a:lnTo>
                  <a:lnTo>
                    <a:pt x="20159" y="34185"/>
                  </a:lnTo>
                  <a:lnTo>
                    <a:pt x="20441" y="33903"/>
                  </a:lnTo>
                  <a:lnTo>
                    <a:pt x="20934" y="33410"/>
                  </a:lnTo>
                  <a:close/>
                  <a:moveTo>
                    <a:pt x="22767" y="34115"/>
                  </a:moveTo>
                  <a:lnTo>
                    <a:pt x="23260" y="34185"/>
                  </a:lnTo>
                  <a:lnTo>
                    <a:pt x="23754" y="34256"/>
                  </a:lnTo>
                  <a:lnTo>
                    <a:pt x="24247" y="34467"/>
                  </a:lnTo>
                  <a:lnTo>
                    <a:pt x="24670" y="34749"/>
                  </a:lnTo>
                  <a:lnTo>
                    <a:pt x="24811" y="34890"/>
                  </a:lnTo>
                  <a:lnTo>
                    <a:pt x="24881" y="35031"/>
                  </a:lnTo>
                  <a:lnTo>
                    <a:pt x="24881" y="35172"/>
                  </a:lnTo>
                  <a:lnTo>
                    <a:pt x="24811" y="35313"/>
                  </a:lnTo>
                  <a:lnTo>
                    <a:pt x="24599" y="35454"/>
                  </a:lnTo>
                  <a:lnTo>
                    <a:pt x="24247" y="35524"/>
                  </a:lnTo>
                  <a:lnTo>
                    <a:pt x="23824" y="35454"/>
                  </a:lnTo>
                  <a:lnTo>
                    <a:pt x="23613" y="35383"/>
                  </a:lnTo>
                  <a:lnTo>
                    <a:pt x="23401" y="35242"/>
                  </a:lnTo>
                  <a:lnTo>
                    <a:pt x="23190" y="35031"/>
                  </a:lnTo>
                  <a:lnTo>
                    <a:pt x="23049" y="34820"/>
                  </a:lnTo>
                  <a:lnTo>
                    <a:pt x="22837" y="34467"/>
                  </a:lnTo>
                  <a:lnTo>
                    <a:pt x="22767" y="34115"/>
                  </a:lnTo>
                  <a:close/>
                  <a:moveTo>
                    <a:pt x="7260" y="35877"/>
                  </a:moveTo>
                  <a:lnTo>
                    <a:pt x="6626" y="36723"/>
                  </a:lnTo>
                  <a:lnTo>
                    <a:pt x="5851" y="37498"/>
                  </a:lnTo>
                  <a:lnTo>
                    <a:pt x="5146" y="37991"/>
                  </a:lnTo>
                  <a:lnTo>
                    <a:pt x="4441" y="38485"/>
                  </a:lnTo>
                  <a:lnTo>
                    <a:pt x="4723" y="38273"/>
                  </a:lnTo>
                  <a:lnTo>
                    <a:pt x="4935" y="37991"/>
                  </a:lnTo>
                  <a:lnTo>
                    <a:pt x="5569" y="37216"/>
                  </a:lnTo>
                  <a:lnTo>
                    <a:pt x="5921" y="36793"/>
                  </a:lnTo>
                  <a:lnTo>
                    <a:pt x="6344" y="36370"/>
                  </a:lnTo>
                  <a:lnTo>
                    <a:pt x="6767" y="36088"/>
                  </a:lnTo>
                  <a:lnTo>
                    <a:pt x="7260" y="35877"/>
                  </a:lnTo>
                  <a:close/>
                  <a:moveTo>
                    <a:pt x="21639" y="37568"/>
                  </a:moveTo>
                  <a:lnTo>
                    <a:pt x="21569" y="37921"/>
                  </a:lnTo>
                  <a:lnTo>
                    <a:pt x="21357" y="38344"/>
                  </a:lnTo>
                  <a:lnTo>
                    <a:pt x="20934" y="38978"/>
                  </a:lnTo>
                  <a:lnTo>
                    <a:pt x="20723" y="39331"/>
                  </a:lnTo>
                  <a:lnTo>
                    <a:pt x="20511" y="39612"/>
                  </a:lnTo>
                  <a:lnTo>
                    <a:pt x="20229" y="39824"/>
                  </a:lnTo>
                  <a:lnTo>
                    <a:pt x="19948" y="40035"/>
                  </a:lnTo>
                  <a:lnTo>
                    <a:pt x="19807" y="40035"/>
                  </a:lnTo>
                  <a:lnTo>
                    <a:pt x="19736" y="39894"/>
                  </a:lnTo>
                  <a:lnTo>
                    <a:pt x="19736" y="39824"/>
                  </a:lnTo>
                  <a:lnTo>
                    <a:pt x="19807" y="39612"/>
                  </a:lnTo>
                  <a:lnTo>
                    <a:pt x="20088" y="39260"/>
                  </a:lnTo>
                  <a:lnTo>
                    <a:pt x="20441" y="38767"/>
                  </a:lnTo>
                  <a:lnTo>
                    <a:pt x="21287" y="37921"/>
                  </a:lnTo>
                  <a:lnTo>
                    <a:pt x="21639" y="37568"/>
                  </a:lnTo>
                  <a:close/>
                  <a:moveTo>
                    <a:pt x="7754" y="38203"/>
                  </a:moveTo>
                  <a:lnTo>
                    <a:pt x="7824" y="38767"/>
                  </a:lnTo>
                  <a:lnTo>
                    <a:pt x="7824" y="39331"/>
                  </a:lnTo>
                  <a:lnTo>
                    <a:pt x="7824" y="39894"/>
                  </a:lnTo>
                  <a:lnTo>
                    <a:pt x="7683" y="40388"/>
                  </a:lnTo>
                  <a:lnTo>
                    <a:pt x="7613" y="40811"/>
                  </a:lnTo>
                  <a:lnTo>
                    <a:pt x="7331" y="41163"/>
                  </a:lnTo>
                  <a:lnTo>
                    <a:pt x="7260" y="41234"/>
                  </a:lnTo>
                  <a:lnTo>
                    <a:pt x="7190" y="41163"/>
                  </a:lnTo>
                  <a:lnTo>
                    <a:pt x="7120" y="40952"/>
                  </a:lnTo>
                  <a:lnTo>
                    <a:pt x="7120" y="40529"/>
                  </a:lnTo>
                  <a:lnTo>
                    <a:pt x="7260" y="39965"/>
                  </a:lnTo>
                  <a:lnTo>
                    <a:pt x="7542" y="38837"/>
                  </a:lnTo>
                  <a:lnTo>
                    <a:pt x="7754" y="38203"/>
                  </a:lnTo>
                  <a:close/>
                  <a:moveTo>
                    <a:pt x="22908" y="38203"/>
                  </a:moveTo>
                  <a:lnTo>
                    <a:pt x="23472" y="38555"/>
                  </a:lnTo>
                  <a:lnTo>
                    <a:pt x="23824" y="38908"/>
                  </a:lnTo>
                  <a:lnTo>
                    <a:pt x="24036" y="39260"/>
                  </a:lnTo>
                  <a:lnTo>
                    <a:pt x="24106" y="39612"/>
                  </a:lnTo>
                  <a:lnTo>
                    <a:pt x="24106" y="40035"/>
                  </a:lnTo>
                  <a:lnTo>
                    <a:pt x="23965" y="40317"/>
                  </a:lnTo>
                  <a:lnTo>
                    <a:pt x="23754" y="40670"/>
                  </a:lnTo>
                  <a:lnTo>
                    <a:pt x="23542" y="40952"/>
                  </a:lnTo>
                  <a:lnTo>
                    <a:pt x="23331" y="41163"/>
                  </a:lnTo>
                  <a:lnTo>
                    <a:pt x="23049" y="41304"/>
                  </a:lnTo>
                  <a:lnTo>
                    <a:pt x="22767" y="41375"/>
                  </a:lnTo>
                  <a:lnTo>
                    <a:pt x="22555" y="41375"/>
                  </a:lnTo>
                  <a:lnTo>
                    <a:pt x="22414" y="41234"/>
                  </a:lnTo>
                  <a:lnTo>
                    <a:pt x="22344" y="41022"/>
                  </a:lnTo>
                  <a:lnTo>
                    <a:pt x="22344" y="40670"/>
                  </a:lnTo>
                  <a:lnTo>
                    <a:pt x="22414" y="40247"/>
                  </a:lnTo>
                  <a:lnTo>
                    <a:pt x="22696" y="39190"/>
                  </a:lnTo>
                  <a:lnTo>
                    <a:pt x="22908" y="38203"/>
                  </a:lnTo>
                  <a:close/>
                  <a:moveTo>
                    <a:pt x="3102" y="42784"/>
                  </a:moveTo>
                  <a:lnTo>
                    <a:pt x="3172" y="42925"/>
                  </a:lnTo>
                  <a:lnTo>
                    <a:pt x="3172" y="43137"/>
                  </a:lnTo>
                  <a:lnTo>
                    <a:pt x="2961" y="43630"/>
                  </a:lnTo>
                  <a:lnTo>
                    <a:pt x="2538" y="44405"/>
                  </a:lnTo>
                  <a:lnTo>
                    <a:pt x="1904" y="44828"/>
                  </a:lnTo>
                  <a:lnTo>
                    <a:pt x="1481" y="44828"/>
                  </a:lnTo>
                  <a:lnTo>
                    <a:pt x="1481" y="44687"/>
                  </a:lnTo>
                  <a:lnTo>
                    <a:pt x="1622" y="44405"/>
                  </a:lnTo>
                  <a:lnTo>
                    <a:pt x="1904" y="43983"/>
                  </a:lnTo>
                  <a:lnTo>
                    <a:pt x="2256" y="43489"/>
                  </a:lnTo>
                  <a:lnTo>
                    <a:pt x="2679" y="43066"/>
                  </a:lnTo>
                  <a:lnTo>
                    <a:pt x="3102" y="42784"/>
                  </a:lnTo>
                  <a:close/>
                  <a:moveTo>
                    <a:pt x="4441" y="43419"/>
                  </a:moveTo>
                  <a:lnTo>
                    <a:pt x="4935" y="43771"/>
                  </a:lnTo>
                  <a:lnTo>
                    <a:pt x="5075" y="43912"/>
                  </a:lnTo>
                  <a:lnTo>
                    <a:pt x="5146" y="44194"/>
                  </a:lnTo>
                  <a:lnTo>
                    <a:pt x="5146" y="44405"/>
                  </a:lnTo>
                  <a:lnTo>
                    <a:pt x="5146" y="44617"/>
                  </a:lnTo>
                  <a:lnTo>
                    <a:pt x="5005" y="45110"/>
                  </a:lnTo>
                  <a:lnTo>
                    <a:pt x="4794" y="45392"/>
                  </a:lnTo>
                  <a:lnTo>
                    <a:pt x="4653" y="45463"/>
                  </a:lnTo>
                  <a:lnTo>
                    <a:pt x="4512" y="45463"/>
                  </a:lnTo>
                  <a:lnTo>
                    <a:pt x="4441" y="45392"/>
                  </a:lnTo>
                  <a:lnTo>
                    <a:pt x="4300" y="45251"/>
                  </a:lnTo>
                  <a:lnTo>
                    <a:pt x="4300" y="44969"/>
                  </a:lnTo>
                  <a:lnTo>
                    <a:pt x="4300" y="44617"/>
                  </a:lnTo>
                  <a:lnTo>
                    <a:pt x="4300" y="44053"/>
                  </a:lnTo>
                  <a:lnTo>
                    <a:pt x="4441" y="43419"/>
                  </a:lnTo>
                  <a:close/>
                  <a:moveTo>
                    <a:pt x="12688" y="43912"/>
                  </a:moveTo>
                  <a:lnTo>
                    <a:pt x="13322" y="44053"/>
                  </a:lnTo>
                  <a:lnTo>
                    <a:pt x="13956" y="44335"/>
                  </a:lnTo>
                  <a:lnTo>
                    <a:pt x="14450" y="44687"/>
                  </a:lnTo>
                  <a:lnTo>
                    <a:pt x="14661" y="44899"/>
                  </a:lnTo>
                  <a:lnTo>
                    <a:pt x="14873" y="45181"/>
                  </a:lnTo>
                  <a:lnTo>
                    <a:pt x="14943" y="45322"/>
                  </a:lnTo>
                  <a:lnTo>
                    <a:pt x="15014" y="45392"/>
                  </a:lnTo>
                  <a:lnTo>
                    <a:pt x="15014" y="45533"/>
                  </a:lnTo>
                  <a:lnTo>
                    <a:pt x="14873" y="45674"/>
                  </a:lnTo>
                  <a:lnTo>
                    <a:pt x="14661" y="45674"/>
                  </a:lnTo>
                  <a:lnTo>
                    <a:pt x="14379" y="45533"/>
                  </a:lnTo>
                  <a:lnTo>
                    <a:pt x="14027" y="45322"/>
                  </a:lnTo>
                  <a:lnTo>
                    <a:pt x="13674" y="45040"/>
                  </a:lnTo>
                  <a:lnTo>
                    <a:pt x="13040" y="44405"/>
                  </a:lnTo>
                  <a:lnTo>
                    <a:pt x="12688" y="43912"/>
                  </a:lnTo>
                  <a:close/>
                  <a:moveTo>
                    <a:pt x="12617" y="46168"/>
                  </a:moveTo>
                  <a:lnTo>
                    <a:pt x="12688" y="46238"/>
                  </a:lnTo>
                  <a:lnTo>
                    <a:pt x="12688" y="46520"/>
                  </a:lnTo>
                  <a:lnTo>
                    <a:pt x="12688" y="46872"/>
                  </a:lnTo>
                  <a:lnTo>
                    <a:pt x="12547" y="47859"/>
                  </a:lnTo>
                  <a:lnTo>
                    <a:pt x="12406" y="48353"/>
                  </a:lnTo>
                  <a:lnTo>
                    <a:pt x="12265" y="48705"/>
                  </a:lnTo>
                  <a:lnTo>
                    <a:pt x="12053" y="48987"/>
                  </a:lnTo>
                  <a:lnTo>
                    <a:pt x="11912" y="49057"/>
                  </a:lnTo>
                  <a:lnTo>
                    <a:pt x="11771" y="49057"/>
                  </a:lnTo>
                  <a:lnTo>
                    <a:pt x="11701" y="48987"/>
                  </a:lnTo>
                  <a:lnTo>
                    <a:pt x="11701" y="48916"/>
                  </a:lnTo>
                  <a:lnTo>
                    <a:pt x="11701" y="48494"/>
                  </a:lnTo>
                  <a:lnTo>
                    <a:pt x="11771" y="48000"/>
                  </a:lnTo>
                  <a:lnTo>
                    <a:pt x="11983" y="47436"/>
                  </a:lnTo>
                  <a:lnTo>
                    <a:pt x="12194" y="46872"/>
                  </a:lnTo>
                  <a:lnTo>
                    <a:pt x="12406" y="46449"/>
                  </a:lnTo>
                  <a:lnTo>
                    <a:pt x="12547" y="46238"/>
                  </a:lnTo>
                  <a:lnTo>
                    <a:pt x="12617" y="46168"/>
                  </a:lnTo>
                  <a:close/>
                  <a:moveTo>
                    <a:pt x="2186" y="49128"/>
                  </a:moveTo>
                  <a:lnTo>
                    <a:pt x="2256" y="49692"/>
                  </a:lnTo>
                  <a:lnTo>
                    <a:pt x="2186" y="49833"/>
                  </a:lnTo>
                  <a:lnTo>
                    <a:pt x="2115" y="49974"/>
                  </a:lnTo>
                  <a:lnTo>
                    <a:pt x="1904" y="50185"/>
                  </a:lnTo>
                  <a:lnTo>
                    <a:pt x="1622" y="50256"/>
                  </a:lnTo>
                  <a:lnTo>
                    <a:pt x="1340" y="50185"/>
                  </a:lnTo>
                  <a:lnTo>
                    <a:pt x="1128" y="49974"/>
                  </a:lnTo>
                  <a:lnTo>
                    <a:pt x="987" y="49762"/>
                  </a:lnTo>
                  <a:lnTo>
                    <a:pt x="987" y="49621"/>
                  </a:lnTo>
                  <a:lnTo>
                    <a:pt x="1058" y="49480"/>
                  </a:lnTo>
                  <a:lnTo>
                    <a:pt x="1269" y="49128"/>
                  </a:lnTo>
                  <a:lnTo>
                    <a:pt x="1481" y="49269"/>
                  </a:lnTo>
                  <a:lnTo>
                    <a:pt x="1692" y="49410"/>
                  </a:lnTo>
                  <a:lnTo>
                    <a:pt x="1904" y="49339"/>
                  </a:lnTo>
                  <a:lnTo>
                    <a:pt x="2186" y="49128"/>
                  </a:lnTo>
                  <a:close/>
                  <a:moveTo>
                    <a:pt x="14732" y="49551"/>
                  </a:moveTo>
                  <a:lnTo>
                    <a:pt x="16423" y="50185"/>
                  </a:lnTo>
                  <a:lnTo>
                    <a:pt x="16635" y="50185"/>
                  </a:lnTo>
                  <a:lnTo>
                    <a:pt x="16705" y="50256"/>
                  </a:lnTo>
                  <a:lnTo>
                    <a:pt x="16705" y="50397"/>
                  </a:lnTo>
                  <a:lnTo>
                    <a:pt x="16635" y="50538"/>
                  </a:lnTo>
                  <a:lnTo>
                    <a:pt x="16141" y="50538"/>
                  </a:lnTo>
                  <a:lnTo>
                    <a:pt x="15859" y="50467"/>
                  </a:lnTo>
                  <a:lnTo>
                    <a:pt x="15578" y="50256"/>
                  </a:lnTo>
                  <a:lnTo>
                    <a:pt x="15155" y="49903"/>
                  </a:lnTo>
                  <a:lnTo>
                    <a:pt x="14732" y="49551"/>
                  </a:lnTo>
                  <a:close/>
                  <a:moveTo>
                    <a:pt x="11208" y="42925"/>
                  </a:moveTo>
                  <a:lnTo>
                    <a:pt x="12194" y="45040"/>
                  </a:lnTo>
                  <a:lnTo>
                    <a:pt x="12194" y="45392"/>
                  </a:lnTo>
                  <a:lnTo>
                    <a:pt x="12194" y="45674"/>
                  </a:lnTo>
                  <a:lnTo>
                    <a:pt x="12265" y="46027"/>
                  </a:lnTo>
                  <a:lnTo>
                    <a:pt x="12194" y="46379"/>
                  </a:lnTo>
                  <a:lnTo>
                    <a:pt x="12124" y="46661"/>
                  </a:lnTo>
                  <a:lnTo>
                    <a:pt x="11912" y="46943"/>
                  </a:lnTo>
                  <a:lnTo>
                    <a:pt x="11419" y="47507"/>
                  </a:lnTo>
                  <a:lnTo>
                    <a:pt x="11208" y="47789"/>
                  </a:lnTo>
                  <a:lnTo>
                    <a:pt x="10996" y="48071"/>
                  </a:lnTo>
                  <a:lnTo>
                    <a:pt x="10855" y="48423"/>
                  </a:lnTo>
                  <a:lnTo>
                    <a:pt x="10785" y="48775"/>
                  </a:lnTo>
                  <a:lnTo>
                    <a:pt x="10855" y="49128"/>
                  </a:lnTo>
                  <a:lnTo>
                    <a:pt x="10926" y="49410"/>
                  </a:lnTo>
                  <a:lnTo>
                    <a:pt x="10996" y="49621"/>
                  </a:lnTo>
                  <a:lnTo>
                    <a:pt x="11137" y="49833"/>
                  </a:lnTo>
                  <a:lnTo>
                    <a:pt x="11278" y="49974"/>
                  </a:lnTo>
                  <a:lnTo>
                    <a:pt x="11419" y="50115"/>
                  </a:lnTo>
                  <a:lnTo>
                    <a:pt x="11560" y="50185"/>
                  </a:lnTo>
                  <a:lnTo>
                    <a:pt x="11771" y="50256"/>
                  </a:lnTo>
                  <a:lnTo>
                    <a:pt x="12194" y="50185"/>
                  </a:lnTo>
                  <a:lnTo>
                    <a:pt x="12617" y="49974"/>
                  </a:lnTo>
                  <a:lnTo>
                    <a:pt x="13040" y="49621"/>
                  </a:lnTo>
                  <a:lnTo>
                    <a:pt x="13322" y="49057"/>
                  </a:lnTo>
                  <a:lnTo>
                    <a:pt x="13674" y="50326"/>
                  </a:lnTo>
                  <a:lnTo>
                    <a:pt x="13815" y="51031"/>
                  </a:lnTo>
                  <a:lnTo>
                    <a:pt x="13886" y="51524"/>
                  </a:lnTo>
                  <a:lnTo>
                    <a:pt x="13745" y="51947"/>
                  </a:lnTo>
                  <a:lnTo>
                    <a:pt x="13393" y="52864"/>
                  </a:lnTo>
                  <a:lnTo>
                    <a:pt x="13252" y="53286"/>
                  </a:lnTo>
                  <a:lnTo>
                    <a:pt x="13040" y="53568"/>
                  </a:lnTo>
                  <a:lnTo>
                    <a:pt x="12899" y="53639"/>
                  </a:lnTo>
                  <a:lnTo>
                    <a:pt x="12829" y="53709"/>
                  </a:lnTo>
                  <a:lnTo>
                    <a:pt x="12758" y="53639"/>
                  </a:lnTo>
                  <a:lnTo>
                    <a:pt x="12688" y="53498"/>
                  </a:lnTo>
                  <a:lnTo>
                    <a:pt x="12617" y="53286"/>
                  </a:lnTo>
                  <a:lnTo>
                    <a:pt x="12688" y="52934"/>
                  </a:lnTo>
                  <a:lnTo>
                    <a:pt x="12899" y="52159"/>
                  </a:lnTo>
                  <a:lnTo>
                    <a:pt x="13181" y="51454"/>
                  </a:lnTo>
                  <a:lnTo>
                    <a:pt x="13393" y="51101"/>
                  </a:lnTo>
                  <a:lnTo>
                    <a:pt x="13040" y="51383"/>
                  </a:lnTo>
                  <a:lnTo>
                    <a:pt x="12688" y="51665"/>
                  </a:lnTo>
                  <a:lnTo>
                    <a:pt x="12335" y="52018"/>
                  </a:lnTo>
                  <a:lnTo>
                    <a:pt x="12053" y="52441"/>
                  </a:lnTo>
                  <a:lnTo>
                    <a:pt x="11912" y="52229"/>
                  </a:lnTo>
                  <a:lnTo>
                    <a:pt x="11701" y="52088"/>
                  </a:lnTo>
                  <a:lnTo>
                    <a:pt x="11278" y="51736"/>
                  </a:lnTo>
                  <a:lnTo>
                    <a:pt x="10855" y="51454"/>
                  </a:lnTo>
                  <a:lnTo>
                    <a:pt x="10714" y="51242"/>
                  </a:lnTo>
                  <a:lnTo>
                    <a:pt x="10573" y="51101"/>
                  </a:lnTo>
                  <a:lnTo>
                    <a:pt x="10503" y="50820"/>
                  </a:lnTo>
                  <a:lnTo>
                    <a:pt x="10432" y="50397"/>
                  </a:lnTo>
                  <a:lnTo>
                    <a:pt x="10432" y="49480"/>
                  </a:lnTo>
                  <a:lnTo>
                    <a:pt x="10644" y="47859"/>
                  </a:lnTo>
                  <a:lnTo>
                    <a:pt x="10855" y="45392"/>
                  </a:lnTo>
                  <a:lnTo>
                    <a:pt x="10996" y="44194"/>
                  </a:lnTo>
                  <a:lnTo>
                    <a:pt x="11208" y="42925"/>
                  </a:lnTo>
                  <a:close/>
                  <a:moveTo>
                    <a:pt x="10573" y="52441"/>
                  </a:moveTo>
                  <a:lnTo>
                    <a:pt x="11067" y="52934"/>
                  </a:lnTo>
                  <a:lnTo>
                    <a:pt x="11349" y="53498"/>
                  </a:lnTo>
                  <a:lnTo>
                    <a:pt x="11630" y="54062"/>
                  </a:lnTo>
                  <a:lnTo>
                    <a:pt x="11701" y="54696"/>
                  </a:lnTo>
                  <a:lnTo>
                    <a:pt x="10644" y="54273"/>
                  </a:lnTo>
                  <a:lnTo>
                    <a:pt x="10573" y="52441"/>
                  </a:lnTo>
                  <a:close/>
                  <a:moveTo>
                    <a:pt x="8655" y="54760"/>
                  </a:moveTo>
                  <a:lnTo>
                    <a:pt x="8600" y="55260"/>
                  </a:lnTo>
                  <a:lnTo>
                    <a:pt x="8388" y="56106"/>
                  </a:lnTo>
                  <a:lnTo>
                    <a:pt x="8177" y="56811"/>
                  </a:lnTo>
                  <a:lnTo>
                    <a:pt x="7965" y="57375"/>
                  </a:lnTo>
                  <a:lnTo>
                    <a:pt x="7824" y="57586"/>
                  </a:lnTo>
                  <a:lnTo>
                    <a:pt x="7683" y="57727"/>
                  </a:lnTo>
                  <a:lnTo>
                    <a:pt x="7472" y="57797"/>
                  </a:lnTo>
                  <a:lnTo>
                    <a:pt x="7331" y="57868"/>
                  </a:lnTo>
                  <a:lnTo>
                    <a:pt x="7120" y="57868"/>
                  </a:lnTo>
                  <a:lnTo>
                    <a:pt x="6908" y="57727"/>
                  </a:lnTo>
                  <a:lnTo>
                    <a:pt x="6838" y="57656"/>
                  </a:lnTo>
                  <a:lnTo>
                    <a:pt x="6908" y="57516"/>
                  </a:lnTo>
                  <a:lnTo>
                    <a:pt x="7049" y="57163"/>
                  </a:lnTo>
                  <a:lnTo>
                    <a:pt x="7683" y="56035"/>
                  </a:lnTo>
                  <a:lnTo>
                    <a:pt x="8655" y="54760"/>
                  </a:lnTo>
                  <a:close/>
                  <a:moveTo>
                    <a:pt x="10714" y="58361"/>
                  </a:moveTo>
                  <a:lnTo>
                    <a:pt x="10926" y="59066"/>
                  </a:lnTo>
                  <a:lnTo>
                    <a:pt x="10926" y="59771"/>
                  </a:lnTo>
                  <a:lnTo>
                    <a:pt x="10785" y="60476"/>
                  </a:lnTo>
                  <a:lnTo>
                    <a:pt x="10714" y="60828"/>
                  </a:lnTo>
                  <a:lnTo>
                    <a:pt x="10503" y="61181"/>
                  </a:lnTo>
                  <a:lnTo>
                    <a:pt x="10221" y="61533"/>
                  </a:lnTo>
                  <a:lnTo>
                    <a:pt x="10080" y="61604"/>
                  </a:lnTo>
                  <a:lnTo>
                    <a:pt x="10009" y="61674"/>
                  </a:lnTo>
                  <a:lnTo>
                    <a:pt x="9868" y="61674"/>
                  </a:lnTo>
                  <a:lnTo>
                    <a:pt x="9798" y="61604"/>
                  </a:lnTo>
                  <a:lnTo>
                    <a:pt x="9586" y="61392"/>
                  </a:lnTo>
                  <a:lnTo>
                    <a:pt x="9445" y="61040"/>
                  </a:lnTo>
                  <a:lnTo>
                    <a:pt x="9304" y="60687"/>
                  </a:lnTo>
                  <a:lnTo>
                    <a:pt x="9234" y="60053"/>
                  </a:lnTo>
                  <a:lnTo>
                    <a:pt x="9304" y="59419"/>
                  </a:lnTo>
                  <a:lnTo>
                    <a:pt x="9375" y="59066"/>
                  </a:lnTo>
                  <a:lnTo>
                    <a:pt x="9516" y="58855"/>
                  </a:lnTo>
                  <a:lnTo>
                    <a:pt x="9727" y="58784"/>
                  </a:lnTo>
                  <a:lnTo>
                    <a:pt x="10221" y="58714"/>
                  </a:lnTo>
                  <a:lnTo>
                    <a:pt x="10432" y="58643"/>
                  </a:lnTo>
                  <a:lnTo>
                    <a:pt x="10714" y="58361"/>
                  </a:lnTo>
                  <a:close/>
                  <a:moveTo>
                    <a:pt x="24458" y="0"/>
                  </a:moveTo>
                  <a:lnTo>
                    <a:pt x="24599" y="3736"/>
                  </a:lnTo>
                  <a:lnTo>
                    <a:pt x="24670" y="6485"/>
                  </a:lnTo>
                  <a:lnTo>
                    <a:pt x="24599" y="7965"/>
                  </a:lnTo>
                  <a:lnTo>
                    <a:pt x="24247" y="9727"/>
                  </a:lnTo>
                  <a:lnTo>
                    <a:pt x="24036" y="10573"/>
                  </a:lnTo>
                  <a:lnTo>
                    <a:pt x="23754" y="11278"/>
                  </a:lnTo>
                  <a:lnTo>
                    <a:pt x="23401" y="11983"/>
                  </a:lnTo>
                  <a:lnTo>
                    <a:pt x="22978" y="12617"/>
                  </a:lnTo>
                  <a:lnTo>
                    <a:pt x="22414" y="13251"/>
                  </a:lnTo>
                  <a:lnTo>
                    <a:pt x="21780" y="13886"/>
                  </a:lnTo>
                  <a:lnTo>
                    <a:pt x="21639" y="13674"/>
                  </a:lnTo>
                  <a:lnTo>
                    <a:pt x="21498" y="13463"/>
                  </a:lnTo>
                  <a:lnTo>
                    <a:pt x="21005" y="13110"/>
                  </a:lnTo>
                  <a:lnTo>
                    <a:pt x="20441" y="12899"/>
                  </a:lnTo>
                  <a:lnTo>
                    <a:pt x="19807" y="12758"/>
                  </a:lnTo>
                  <a:lnTo>
                    <a:pt x="19243" y="12758"/>
                  </a:lnTo>
                  <a:lnTo>
                    <a:pt x="18961" y="12828"/>
                  </a:lnTo>
                  <a:lnTo>
                    <a:pt x="18749" y="12969"/>
                  </a:lnTo>
                  <a:lnTo>
                    <a:pt x="18538" y="13110"/>
                  </a:lnTo>
                  <a:lnTo>
                    <a:pt x="18397" y="13322"/>
                  </a:lnTo>
                  <a:lnTo>
                    <a:pt x="18326" y="13533"/>
                  </a:lnTo>
                  <a:lnTo>
                    <a:pt x="18256" y="13886"/>
                  </a:lnTo>
                  <a:lnTo>
                    <a:pt x="18256" y="14027"/>
                  </a:lnTo>
                  <a:lnTo>
                    <a:pt x="18326" y="14238"/>
                  </a:lnTo>
                  <a:lnTo>
                    <a:pt x="18608" y="14450"/>
                  </a:lnTo>
                  <a:lnTo>
                    <a:pt x="18890" y="14661"/>
                  </a:lnTo>
                  <a:lnTo>
                    <a:pt x="19313" y="14802"/>
                  </a:lnTo>
                  <a:lnTo>
                    <a:pt x="20088" y="14802"/>
                  </a:lnTo>
                  <a:lnTo>
                    <a:pt x="20441" y="14732"/>
                  </a:lnTo>
                  <a:lnTo>
                    <a:pt x="20723" y="14520"/>
                  </a:lnTo>
                  <a:lnTo>
                    <a:pt x="20652" y="14661"/>
                  </a:lnTo>
                  <a:lnTo>
                    <a:pt x="20441" y="14872"/>
                  </a:lnTo>
                  <a:lnTo>
                    <a:pt x="19595" y="15436"/>
                  </a:lnTo>
                  <a:lnTo>
                    <a:pt x="18115" y="16141"/>
                  </a:lnTo>
                  <a:lnTo>
                    <a:pt x="18044" y="15718"/>
                  </a:lnTo>
                  <a:lnTo>
                    <a:pt x="17903" y="15436"/>
                  </a:lnTo>
                  <a:lnTo>
                    <a:pt x="17692" y="15084"/>
                  </a:lnTo>
                  <a:lnTo>
                    <a:pt x="17481" y="14872"/>
                  </a:lnTo>
                  <a:lnTo>
                    <a:pt x="17269" y="14732"/>
                  </a:lnTo>
                  <a:lnTo>
                    <a:pt x="16987" y="14591"/>
                  </a:lnTo>
                  <a:lnTo>
                    <a:pt x="16705" y="14450"/>
                  </a:lnTo>
                  <a:lnTo>
                    <a:pt x="15789" y="14450"/>
                  </a:lnTo>
                  <a:lnTo>
                    <a:pt x="15155" y="14591"/>
                  </a:lnTo>
                  <a:lnTo>
                    <a:pt x="14520" y="14872"/>
                  </a:lnTo>
                  <a:lnTo>
                    <a:pt x="13886" y="15225"/>
                  </a:lnTo>
                  <a:lnTo>
                    <a:pt x="13393" y="15648"/>
                  </a:lnTo>
                  <a:lnTo>
                    <a:pt x="12970" y="16071"/>
                  </a:lnTo>
                  <a:lnTo>
                    <a:pt x="12758" y="16494"/>
                  </a:lnTo>
                  <a:lnTo>
                    <a:pt x="12688" y="16776"/>
                  </a:lnTo>
                  <a:lnTo>
                    <a:pt x="12617" y="16987"/>
                  </a:lnTo>
                  <a:lnTo>
                    <a:pt x="12688" y="17198"/>
                  </a:lnTo>
                  <a:lnTo>
                    <a:pt x="12758" y="17339"/>
                  </a:lnTo>
                  <a:lnTo>
                    <a:pt x="12899" y="17551"/>
                  </a:lnTo>
                  <a:lnTo>
                    <a:pt x="13111" y="17692"/>
                  </a:lnTo>
                  <a:lnTo>
                    <a:pt x="13393" y="17833"/>
                  </a:lnTo>
                  <a:lnTo>
                    <a:pt x="13745" y="17974"/>
                  </a:lnTo>
                  <a:lnTo>
                    <a:pt x="14168" y="18044"/>
                  </a:lnTo>
                  <a:lnTo>
                    <a:pt x="14661" y="18115"/>
                  </a:lnTo>
                  <a:lnTo>
                    <a:pt x="14027" y="18467"/>
                  </a:lnTo>
                  <a:lnTo>
                    <a:pt x="13393" y="18820"/>
                  </a:lnTo>
                  <a:lnTo>
                    <a:pt x="12617" y="19172"/>
                  </a:lnTo>
                  <a:lnTo>
                    <a:pt x="11842" y="19454"/>
                  </a:lnTo>
                  <a:lnTo>
                    <a:pt x="11067" y="19665"/>
                  </a:lnTo>
                  <a:lnTo>
                    <a:pt x="10291" y="19806"/>
                  </a:lnTo>
                  <a:lnTo>
                    <a:pt x="9516" y="19877"/>
                  </a:lnTo>
                  <a:lnTo>
                    <a:pt x="8811" y="19736"/>
                  </a:lnTo>
                  <a:lnTo>
                    <a:pt x="9023" y="19383"/>
                  </a:lnTo>
                  <a:lnTo>
                    <a:pt x="9445" y="19031"/>
                  </a:lnTo>
                  <a:lnTo>
                    <a:pt x="9939" y="18679"/>
                  </a:lnTo>
                  <a:lnTo>
                    <a:pt x="10503" y="18397"/>
                  </a:lnTo>
                  <a:lnTo>
                    <a:pt x="11067" y="18256"/>
                  </a:lnTo>
                  <a:lnTo>
                    <a:pt x="11630" y="18115"/>
                  </a:lnTo>
                  <a:lnTo>
                    <a:pt x="11912" y="18185"/>
                  </a:lnTo>
                  <a:lnTo>
                    <a:pt x="12124" y="18185"/>
                  </a:lnTo>
                  <a:lnTo>
                    <a:pt x="12335" y="18326"/>
                  </a:lnTo>
                  <a:lnTo>
                    <a:pt x="12547" y="18467"/>
                  </a:lnTo>
                  <a:lnTo>
                    <a:pt x="12265" y="18185"/>
                  </a:lnTo>
                  <a:lnTo>
                    <a:pt x="11912" y="17974"/>
                  </a:lnTo>
                  <a:lnTo>
                    <a:pt x="11560" y="17833"/>
                  </a:lnTo>
                  <a:lnTo>
                    <a:pt x="11278" y="17692"/>
                  </a:lnTo>
                  <a:lnTo>
                    <a:pt x="10644" y="17621"/>
                  </a:lnTo>
                  <a:lnTo>
                    <a:pt x="10009" y="17692"/>
                  </a:lnTo>
                  <a:lnTo>
                    <a:pt x="9445" y="17903"/>
                  </a:lnTo>
                  <a:lnTo>
                    <a:pt x="8952" y="18185"/>
                  </a:lnTo>
                  <a:lnTo>
                    <a:pt x="8529" y="18538"/>
                  </a:lnTo>
                  <a:lnTo>
                    <a:pt x="8177" y="18961"/>
                  </a:lnTo>
                  <a:lnTo>
                    <a:pt x="7965" y="19383"/>
                  </a:lnTo>
                  <a:lnTo>
                    <a:pt x="7895" y="19877"/>
                  </a:lnTo>
                  <a:lnTo>
                    <a:pt x="7895" y="20229"/>
                  </a:lnTo>
                  <a:lnTo>
                    <a:pt x="8036" y="20441"/>
                  </a:lnTo>
                  <a:lnTo>
                    <a:pt x="8177" y="20582"/>
                  </a:lnTo>
                  <a:lnTo>
                    <a:pt x="8318" y="20793"/>
                  </a:lnTo>
                  <a:lnTo>
                    <a:pt x="8529" y="20864"/>
                  </a:lnTo>
                  <a:lnTo>
                    <a:pt x="8811" y="21005"/>
                  </a:lnTo>
                  <a:lnTo>
                    <a:pt x="9164" y="21075"/>
                  </a:lnTo>
                  <a:lnTo>
                    <a:pt x="10009" y="21075"/>
                  </a:lnTo>
                  <a:lnTo>
                    <a:pt x="11067" y="21005"/>
                  </a:lnTo>
                  <a:lnTo>
                    <a:pt x="10009" y="22062"/>
                  </a:lnTo>
                  <a:lnTo>
                    <a:pt x="9023" y="23260"/>
                  </a:lnTo>
                  <a:lnTo>
                    <a:pt x="8882" y="22908"/>
                  </a:lnTo>
                  <a:lnTo>
                    <a:pt x="8670" y="22626"/>
                  </a:lnTo>
                  <a:lnTo>
                    <a:pt x="8529" y="22414"/>
                  </a:lnTo>
                  <a:lnTo>
                    <a:pt x="8318" y="22203"/>
                  </a:lnTo>
                  <a:lnTo>
                    <a:pt x="8106" y="22062"/>
                  </a:lnTo>
                  <a:lnTo>
                    <a:pt x="7824" y="21991"/>
                  </a:lnTo>
                  <a:lnTo>
                    <a:pt x="7401" y="21921"/>
                  </a:lnTo>
                  <a:lnTo>
                    <a:pt x="6908" y="21991"/>
                  </a:lnTo>
                  <a:lnTo>
                    <a:pt x="6415" y="22132"/>
                  </a:lnTo>
                  <a:lnTo>
                    <a:pt x="5992" y="22414"/>
                  </a:lnTo>
                  <a:lnTo>
                    <a:pt x="5639" y="22767"/>
                  </a:lnTo>
                  <a:lnTo>
                    <a:pt x="5357" y="23119"/>
                  </a:lnTo>
                  <a:lnTo>
                    <a:pt x="5146" y="23542"/>
                  </a:lnTo>
                  <a:lnTo>
                    <a:pt x="5075" y="23965"/>
                  </a:lnTo>
                  <a:lnTo>
                    <a:pt x="5146" y="24388"/>
                  </a:lnTo>
                  <a:lnTo>
                    <a:pt x="5287" y="24599"/>
                  </a:lnTo>
                  <a:lnTo>
                    <a:pt x="5428" y="24811"/>
                  </a:lnTo>
                  <a:lnTo>
                    <a:pt x="5639" y="24952"/>
                  </a:lnTo>
                  <a:lnTo>
                    <a:pt x="5851" y="25093"/>
                  </a:lnTo>
                  <a:lnTo>
                    <a:pt x="6556" y="25375"/>
                  </a:lnTo>
                  <a:lnTo>
                    <a:pt x="7472" y="25516"/>
                  </a:lnTo>
                  <a:lnTo>
                    <a:pt x="7260" y="25868"/>
                  </a:lnTo>
                  <a:lnTo>
                    <a:pt x="7190" y="26291"/>
                  </a:lnTo>
                  <a:lnTo>
                    <a:pt x="7120" y="26643"/>
                  </a:lnTo>
                  <a:lnTo>
                    <a:pt x="7120" y="27066"/>
                  </a:lnTo>
                  <a:lnTo>
                    <a:pt x="7190" y="27278"/>
                  </a:lnTo>
                  <a:lnTo>
                    <a:pt x="7260" y="27348"/>
                  </a:lnTo>
                  <a:lnTo>
                    <a:pt x="7331" y="27419"/>
                  </a:lnTo>
                  <a:lnTo>
                    <a:pt x="7472" y="27419"/>
                  </a:lnTo>
                  <a:lnTo>
                    <a:pt x="7542" y="27278"/>
                  </a:lnTo>
                  <a:lnTo>
                    <a:pt x="7824" y="26996"/>
                  </a:lnTo>
                  <a:lnTo>
                    <a:pt x="7824" y="27419"/>
                  </a:lnTo>
                  <a:lnTo>
                    <a:pt x="7895" y="27771"/>
                  </a:lnTo>
                  <a:lnTo>
                    <a:pt x="7965" y="28124"/>
                  </a:lnTo>
                  <a:lnTo>
                    <a:pt x="8106" y="28405"/>
                  </a:lnTo>
                  <a:lnTo>
                    <a:pt x="8247" y="28617"/>
                  </a:lnTo>
                  <a:lnTo>
                    <a:pt x="8459" y="28828"/>
                  </a:lnTo>
                  <a:lnTo>
                    <a:pt x="8670" y="28899"/>
                  </a:lnTo>
                  <a:lnTo>
                    <a:pt x="8952" y="29040"/>
                  </a:lnTo>
                  <a:lnTo>
                    <a:pt x="9445" y="29040"/>
                  </a:lnTo>
                  <a:lnTo>
                    <a:pt x="9657" y="28969"/>
                  </a:lnTo>
                  <a:lnTo>
                    <a:pt x="9939" y="28828"/>
                  </a:lnTo>
                  <a:lnTo>
                    <a:pt x="10221" y="28687"/>
                  </a:lnTo>
                  <a:lnTo>
                    <a:pt x="10432" y="28476"/>
                  </a:lnTo>
                  <a:lnTo>
                    <a:pt x="10644" y="28194"/>
                  </a:lnTo>
                  <a:lnTo>
                    <a:pt x="10855" y="27842"/>
                  </a:lnTo>
                  <a:lnTo>
                    <a:pt x="10926" y="27489"/>
                  </a:lnTo>
                  <a:lnTo>
                    <a:pt x="10996" y="26855"/>
                  </a:lnTo>
                  <a:lnTo>
                    <a:pt x="10996" y="26079"/>
                  </a:lnTo>
                  <a:lnTo>
                    <a:pt x="10926" y="25304"/>
                  </a:lnTo>
                  <a:lnTo>
                    <a:pt x="10855" y="24599"/>
                  </a:lnTo>
                  <a:lnTo>
                    <a:pt x="10644" y="24035"/>
                  </a:lnTo>
                  <a:lnTo>
                    <a:pt x="10503" y="23824"/>
                  </a:lnTo>
                  <a:lnTo>
                    <a:pt x="10362" y="23754"/>
                  </a:lnTo>
                  <a:lnTo>
                    <a:pt x="10221" y="23754"/>
                  </a:lnTo>
                  <a:lnTo>
                    <a:pt x="10009" y="23824"/>
                  </a:lnTo>
                  <a:lnTo>
                    <a:pt x="10785" y="22978"/>
                  </a:lnTo>
                  <a:lnTo>
                    <a:pt x="11560" y="22132"/>
                  </a:lnTo>
                  <a:lnTo>
                    <a:pt x="11489" y="22555"/>
                  </a:lnTo>
                  <a:lnTo>
                    <a:pt x="11560" y="22908"/>
                  </a:lnTo>
                  <a:lnTo>
                    <a:pt x="11630" y="23190"/>
                  </a:lnTo>
                  <a:lnTo>
                    <a:pt x="11701" y="23472"/>
                  </a:lnTo>
                  <a:lnTo>
                    <a:pt x="11912" y="23613"/>
                  </a:lnTo>
                  <a:lnTo>
                    <a:pt x="12053" y="23754"/>
                  </a:lnTo>
                  <a:lnTo>
                    <a:pt x="12335" y="23894"/>
                  </a:lnTo>
                  <a:lnTo>
                    <a:pt x="12829" y="23894"/>
                  </a:lnTo>
                  <a:lnTo>
                    <a:pt x="13111" y="23824"/>
                  </a:lnTo>
                  <a:lnTo>
                    <a:pt x="13674" y="23613"/>
                  </a:lnTo>
                  <a:lnTo>
                    <a:pt x="14238" y="23260"/>
                  </a:lnTo>
                  <a:lnTo>
                    <a:pt x="14661" y="22767"/>
                  </a:lnTo>
                  <a:lnTo>
                    <a:pt x="14873" y="22344"/>
                  </a:lnTo>
                  <a:lnTo>
                    <a:pt x="15014" y="21991"/>
                  </a:lnTo>
                  <a:lnTo>
                    <a:pt x="15155" y="21639"/>
                  </a:lnTo>
                  <a:lnTo>
                    <a:pt x="15155" y="21357"/>
                  </a:lnTo>
                  <a:lnTo>
                    <a:pt x="15155" y="20793"/>
                  </a:lnTo>
                  <a:lnTo>
                    <a:pt x="15084" y="20300"/>
                  </a:lnTo>
                  <a:lnTo>
                    <a:pt x="15084" y="19806"/>
                  </a:lnTo>
                  <a:lnTo>
                    <a:pt x="15084" y="19595"/>
                  </a:lnTo>
                  <a:lnTo>
                    <a:pt x="15155" y="19383"/>
                  </a:lnTo>
                  <a:lnTo>
                    <a:pt x="15296" y="19172"/>
                  </a:lnTo>
                  <a:lnTo>
                    <a:pt x="15578" y="18890"/>
                  </a:lnTo>
                  <a:lnTo>
                    <a:pt x="15859" y="18608"/>
                  </a:lnTo>
                  <a:lnTo>
                    <a:pt x="16282" y="18397"/>
                  </a:lnTo>
                  <a:lnTo>
                    <a:pt x="16000" y="19243"/>
                  </a:lnTo>
                  <a:lnTo>
                    <a:pt x="15930" y="19524"/>
                  </a:lnTo>
                  <a:lnTo>
                    <a:pt x="15930" y="19877"/>
                  </a:lnTo>
                  <a:lnTo>
                    <a:pt x="15930" y="20088"/>
                  </a:lnTo>
                  <a:lnTo>
                    <a:pt x="16000" y="20300"/>
                  </a:lnTo>
                  <a:lnTo>
                    <a:pt x="16141" y="20441"/>
                  </a:lnTo>
                  <a:lnTo>
                    <a:pt x="16282" y="20511"/>
                  </a:lnTo>
                  <a:lnTo>
                    <a:pt x="16494" y="20582"/>
                  </a:lnTo>
                  <a:lnTo>
                    <a:pt x="17199" y="20582"/>
                  </a:lnTo>
                  <a:lnTo>
                    <a:pt x="17763" y="20370"/>
                  </a:lnTo>
                  <a:lnTo>
                    <a:pt x="18326" y="20088"/>
                  </a:lnTo>
                  <a:lnTo>
                    <a:pt x="18890" y="19736"/>
                  </a:lnTo>
                  <a:lnTo>
                    <a:pt x="19384" y="19313"/>
                  </a:lnTo>
                  <a:lnTo>
                    <a:pt x="19807" y="18820"/>
                  </a:lnTo>
                  <a:lnTo>
                    <a:pt x="20159" y="18326"/>
                  </a:lnTo>
                  <a:lnTo>
                    <a:pt x="20300" y="17833"/>
                  </a:lnTo>
                  <a:lnTo>
                    <a:pt x="20300" y="17621"/>
                  </a:lnTo>
                  <a:lnTo>
                    <a:pt x="20229" y="17410"/>
                  </a:lnTo>
                  <a:lnTo>
                    <a:pt x="20159" y="17128"/>
                  </a:lnTo>
                  <a:lnTo>
                    <a:pt x="20018" y="16917"/>
                  </a:lnTo>
                  <a:lnTo>
                    <a:pt x="19736" y="16705"/>
                  </a:lnTo>
                  <a:lnTo>
                    <a:pt x="19454" y="16564"/>
                  </a:lnTo>
                  <a:lnTo>
                    <a:pt x="20582" y="15930"/>
                  </a:lnTo>
                  <a:lnTo>
                    <a:pt x="21357" y="15436"/>
                  </a:lnTo>
                  <a:lnTo>
                    <a:pt x="21639" y="15154"/>
                  </a:lnTo>
                  <a:lnTo>
                    <a:pt x="21992" y="14802"/>
                  </a:lnTo>
                  <a:lnTo>
                    <a:pt x="22837" y="13745"/>
                  </a:lnTo>
                  <a:lnTo>
                    <a:pt x="22133" y="15366"/>
                  </a:lnTo>
                  <a:lnTo>
                    <a:pt x="21357" y="16987"/>
                  </a:lnTo>
                  <a:lnTo>
                    <a:pt x="19666" y="20088"/>
                  </a:lnTo>
                  <a:lnTo>
                    <a:pt x="16212" y="26220"/>
                  </a:lnTo>
                  <a:lnTo>
                    <a:pt x="15507" y="27630"/>
                  </a:lnTo>
                  <a:lnTo>
                    <a:pt x="14873" y="29040"/>
                  </a:lnTo>
                  <a:lnTo>
                    <a:pt x="14168" y="30450"/>
                  </a:lnTo>
                  <a:lnTo>
                    <a:pt x="13745" y="31154"/>
                  </a:lnTo>
                  <a:lnTo>
                    <a:pt x="13322" y="31789"/>
                  </a:lnTo>
                  <a:lnTo>
                    <a:pt x="12758" y="32494"/>
                  </a:lnTo>
                  <a:lnTo>
                    <a:pt x="12053" y="33128"/>
                  </a:lnTo>
                  <a:lnTo>
                    <a:pt x="11278" y="33833"/>
                  </a:lnTo>
                  <a:lnTo>
                    <a:pt x="10432" y="34467"/>
                  </a:lnTo>
                  <a:lnTo>
                    <a:pt x="9657" y="34961"/>
                  </a:lnTo>
                  <a:lnTo>
                    <a:pt x="9023" y="35313"/>
                  </a:lnTo>
                  <a:lnTo>
                    <a:pt x="8600" y="35524"/>
                  </a:lnTo>
                  <a:lnTo>
                    <a:pt x="8388" y="35524"/>
                  </a:lnTo>
                  <a:lnTo>
                    <a:pt x="8388" y="35383"/>
                  </a:lnTo>
                  <a:lnTo>
                    <a:pt x="8247" y="35313"/>
                  </a:lnTo>
                  <a:lnTo>
                    <a:pt x="7754" y="35383"/>
                  </a:lnTo>
                  <a:lnTo>
                    <a:pt x="6979" y="35524"/>
                  </a:lnTo>
                  <a:lnTo>
                    <a:pt x="6062" y="35877"/>
                  </a:lnTo>
                  <a:lnTo>
                    <a:pt x="5146" y="36300"/>
                  </a:lnTo>
                  <a:lnTo>
                    <a:pt x="4300" y="36793"/>
                  </a:lnTo>
                  <a:lnTo>
                    <a:pt x="3948" y="37005"/>
                  </a:lnTo>
                  <a:lnTo>
                    <a:pt x="3666" y="37287"/>
                  </a:lnTo>
                  <a:lnTo>
                    <a:pt x="3454" y="37568"/>
                  </a:lnTo>
                  <a:lnTo>
                    <a:pt x="3313" y="37780"/>
                  </a:lnTo>
                  <a:lnTo>
                    <a:pt x="3243" y="38203"/>
                  </a:lnTo>
                  <a:lnTo>
                    <a:pt x="3172" y="38555"/>
                  </a:lnTo>
                  <a:lnTo>
                    <a:pt x="3172" y="38837"/>
                  </a:lnTo>
                  <a:lnTo>
                    <a:pt x="3243" y="39049"/>
                  </a:lnTo>
                  <a:lnTo>
                    <a:pt x="3313" y="39260"/>
                  </a:lnTo>
                  <a:lnTo>
                    <a:pt x="3454" y="39401"/>
                  </a:lnTo>
                  <a:lnTo>
                    <a:pt x="3666" y="39472"/>
                  </a:lnTo>
                  <a:lnTo>
                    <a:pt x="3877" y="39542"/>
                  </a:lnTo>
                  <a:lnTo>
                    <a:pt x="4300" y="39612"/>
                  </a:lnTo>
                  <a:lnTo>
                    <a:pt x="4864" y="39472"/>
                  </a:lnTo>
                  <a:lnTo>
                    <a:pt x="5428" y="39260"/>
                  </a:lnTo>
                  <a:lnTo>
                    <a:pt x="5992" y="38978"/>
                  </a:lnTo>
                  <a:lnTo>
                    <a:pt x="4935" y="40176"/>
                  </a:lnTo>
                  <a:lnTo>
                    <a:pt x="4089" y="41093"/>
                  </a:lnTo>
                  <a:lnTo>
                    <a:pt x="3172" y="41868"/>
                  </a:lnTo>
                  <a:lnTo>
                    <a:pt x="1974" y="42714"/>
                  </a:lnTo>
                  <a:lnTo>
                    <a:pt x="1551" y="43066"/>
                  </a:lnTo>
                  <a:lnTo>
                    <a:pt x="1058" y="43630"/>
                  </a:lnTo>
                  <a:lnTo>
                    <a:pt x="705" y="44194"/>
                  </a:lnTo>
                  <a:lnTo>
                    <a:pt x="424" y="44758"/>
                  </a:lnTo>
                  <a:lnTo>
                    <a:pt x="353" y="45040"/>
                  </a:lnTo>
                  <a:lnTo>
                    <a:pt x="353" y="45322"/>
                  </a:lnTo>
                  <a:lnTo>
                    <a:pt x="424" y="45533"/>
                  </a:lnTo>
                  <a:lnTo>
                    <a:pt x="494" y="45745"/>
                  </a:lnTo>
                  <a:lnTo>
                    <a:pt x="705" y="45886"/>
                  </a:lnTo>
                  <a:lnTo>
                    <a:pt x="1058" y="45956"/>
                  </a:lnTo>
                  <a:lnTo>
                    <a:pt x="1410" y="45956"/>
                  </a:lnTo>
                  <a:lnTo>
                    <a:pt x="1974" y="45886"/>
                  </a:lnTo>
                  <a:lnTo>
                    <a:pt x="1622" y="47013"/>
                  </a:lnTo>
                  <a:lnTo>
                    <a:pt x="1340" y="48141"/>
                  </a:lnTo>
                  <a:lnTo>
                    <a:pt x="987" y="48282"/>
                  </a:lnTo>
                  <a:lnTo>
                    <a:pt x="705" y="48494"/>
                  </a:lnTo>
                  <a:lnTo>
                    <a:pt x="424" y="48705"/>
                  </a:lnTo>
                  <a:lnTo>
                    <a:pt x="212" y="48987"/>
                  </a:lnTo>
                  <a:lnTo>
                    <a:pt x="1" y="49833"/>
                  </a:lnTo>
                  <a:lnTo>
                    <a:pt x="1" y="50256"/>
                  </a:lnTo>
                  <a:lnTo>
                    <a:pt x="71" y="50679"/>
                  </a:lnTo>
                  <a:lnTo>
                    <a:pt x="212" y="51031"/>
                  </a:lnTo>
                  <a:lnTo>
                    <a:pt x="494" y="51313"/>
                  </a:lnTo>
                  <a:lnTo>
                    <a:pt x="917" y="51524"/>
                  </a:lnTo>
                  <a:lnTo>
                    <a:pt x="1481" y="51595"/>
                  </a:lnTo>
                  <a:lnTo>
                    <a:pt x="2045" y="51524"/>
                  </a:lnTo>
                  <a:lnTo>
                    <a:pt x="2468" y="51383"/>
                  </a:lnTo>
                  <a:lnTo>
                    <a:pt x="2820" y="51172"/>
                  </a:lnTo>
                  <a:lnTo>
                    <a:pt x="3031" y="50820"/>
                  </a:lnTo>
                  <a:lnTo>
                    <a:pt x="3243" y="50397"/>
                  </a:lnTo>
                  <a:lnTo>
                    <a:pt x="3384" y="49974"/>
                  </a:lnTo>
                  <a:lnTo>
                    <a:pt x="3454" y="49057"/>
                  </a:lnTo>
                  <a:lnTo>
                    <a:pt x="3313" y="48634"/>
                  </a:lnTo>
                  <a:lnTo>
                    <a:pt x="3102" y="48282"/>
                  </a:lnTo>
                  <a:lnTo>
                    <a:pt x="2820" y="48000"/>
                  </a:lnTo>
                  <a:lnTo>
                    <a:pt x="2468" y="47789"/>
                  </a:lnTo>
                  <a:lnTo>
                    <a:pt x="2750" y="46731"/>
                  </a:lnTo>
                  <a:lnTo>
                    <a:pt x="3102" y="45745"/>
                  </a:lnTo>
                  <a:lnTo>
                    <a:pt x="3243" y="46027"/>
                  </a:lnTo>
                  <a:lnTo>
                    <a:pt x="3454" y="46309"/>
                  </a:lnTo>
                  <a:lnTo>
                    <a:pt x="3666" y="46520"/>
                  </a:lnTo>
                  <a:lnTo>
                    <a:pt x="3877" y="46661"/>
                  </a:lnTo>
                  <a:lnTo>
                    <a:pt x="4159" y="46802"/>
                  </a:lnTo>
                  <a:lnTo>
                    <a:pt x="5005" y="46802"/>
                  </a:lnTo>
                  <a:lnTo>
                    <a:pt x="5569" y="46590"/>
                  </a:lnTo>
                  <a:lnTo>
                    <a:pt x="6062" y="46168"/>
                  </a:lnTo>
                  <a:lnTo>
                    <a:pt x="6274" y="45956"/>
                  </a:lnTo>
                  <a:lnTo>
                    <a:pt x="6485" y="45674"/>
                  </a:lnTo>
                  <a:lnTo>
                    <a:pt x="6556" y="45392"/>
                  </a:lnTo>
                  <a:lnTo>
                    <a:pt x="6626" y="45110"/>
                  </a:lnTo>
                  <a:lnTo>
                    <a:pt x="6697" y="44758"/>
                  </a:lnTo>
                  <a:lnTo>
                    <a:pt x="6626" y="44405"/>
                  </a:lnTo>
                  <a:lnTo>
                    <a:pt x="6485" y="44123"/>
                  </a:lnTo>
                  <a:lnTo>
                    <a:pt x="6274" y="43842"/>
                  </a:lnTo>
                  <a:lnTo>
                    <a:pt x="5851" y="43278"/>
                  </a:lnTo>
                  <a:lnTo>
                    <a:pt x="5710" y="43066"/>
                  </a:lnTo>
                  <a:lnTo>
                    <a:pt x="5569" y="42714"/>
                  </a:lnTo>
                  <a:lnTo>
                    <a:pt x="4864" y="42220"/>
                  </a:lnTo>
                  <a:lnTo>
                    <a:pt x="5569" y="41093"/>
                  </a:lnTo>
                  <a:lnTo>
                    <a:pt x="6344" y="40035"/>
                  </a:lnTo>
                  <a:lnTo>
                    <a:pt x="6203" y="40458"/>
                  </a:lnTo>
                  <a:lnTo>
                    <a:pt x="6133" y="40881"/>
                  </a:lnTo>
                  <a:lnTo>
                    <a:pt x="6133" y="41304"/>
                  </a:lnTo>
                  <a:lnTo>
                    <a:pt x="6133" y="41586"/>
                  </a:lnTo>
                  <a:lnTo>
                    <a:pt x="6274" y="41868"/>
                  </a:lnTo>
                  <a:lnTo>
                    <a:pt x="6415" y="42150"/>
                  </a:lnTo>
                  <a:lnTo>
                    <a:pt x="6556" y="42291"/>
                  </a:lnTo>
                  <a:lnTo>
                    <a:pt x="6767" y="42432"/>
                  </a:lnTo>
                  <a:lnTo>
                    <a:pt x="6979" y="42502"/>
                  </a:lnTo>
                  <a:lnTo>
                    <a:pt x="7190" y="42502"/>
                  </a:lnTo>
                  <a:lnTo>
                    <a:pt x="7472" y="42432"/>
                  </a:lnTo>
                  <a:lnTo>
                    <a:pt x="7683" y="42291"/>
                  </a:lnTo>
                  <a:lnTo>
                    <a:pt x="7965" y="42150"/>
                  </a:lnTo>
                  <a:lnTo>
                    <a:pt x="8177" y="41868"/>
                  </a:lnTo>
                  <a:lnTo>
                    <a:pt x="8459" y="41445"/>
                  </a:lnTo>
                  <a:lnTo>
                    <a:pt x="8670" y="41022"/>
                  </a:lnTo>
                  <a:lnTo>
                    <a:pt x="8811" y="40529"/>
                  </a:lnTo>
                  <a:lnTo>
                    <a:pt x="8811" y="40035"/>
                  </a:lnTo>
                  <a:lnTo>
                    <a:pt x="8811" y="39542"/>
                  </a:lnTo>
                  <a:lnTo>
                    <a:pt x="8741" y="39049"/>
                  </a:lnTo>
                  <a:lnTo>
                    <a:pt x="8600" y="38062"/>
                  </a:lnTo>
                  <a:lnTo>
                    <a:pt x="8600" y="37568"/>
                  </a:lnTo>
                  <a:lnTo>
                    <a:pt x="8670" y="37146"/>
                  </a:lnTo>
                  <a:lnTo>
                    <a:pt x="8952" y="36582"/>
                  </a:lnTo>
                  <a:lnTo>
                    <a:pt x="9375" y="36018"/>
                  </a:lnTo>
                  <a:lnTo>
                    <a:pt x="9939" y="35454"/>
                  </a:lnTo>
                  <a:lnTo>
                    <a:pt x="10573" y="34890"/>
                  </a:lnTo>
                  <a:lnTo>
                    <a:pt x="11842" y="33762"/>
                  </a:lnTo>
                  <a:lnTo>
                    <a:pt x="12829" y="32776"/>
                  </a:lnTo>
                  <a:lnTo>
                    <a:pt x="12124" y="34608"/>
                  </a:lnTo>
                  <a:lnTo>
                    <a:pt x="11419" y="36370"/>
                  </a:lnTo>
                  <a:lnTo>
                    <a:pt x="10785" y="38203"/>
                  </a:lnTo>
                  <a:lnTo>
                    <a:pt x="10221" y="40035"/>
                  </a:lnTo>
                  <a:lnTo>
                    <a:pt x="9798" y="41868"/>
                  </a:lnTo>
                  <a:lnTo>
                    <a:pt x="9445" y="43771"/>
                  </a:lnTo>
                  <a:lnTo>
                    <a:pt x="9164" y="45674"/>
                  </a:lnTo>
                  <a:lnTo>
                    <a:pt x="9023" y="47577"/>
                  </a:lnTo>
                  <a:lnTo>
                    <a:pt x="9023" y="49551"/>
                  </a:lnTo>
                  <a:lnTo>
                    <a:pt x="8952" y="51383"/>
                  </a:lnTo>
                  <a:lnTo>
                    <a:pt x="8811" y="53357"/>
                  </a:lnTo>
                  <a:lnTo>
                    <a:pt x="8685" y="54492"/>
                  </a:lnTo>
                  <a:lnTo>
                    <a:pt x="8670" y="54485"/>
                  </a:lnTo>
                  <a:lnTo>
                    <a:pt x="8529" y="54485"/>
                  </a:lnTo>
                  <a:lnTo>
                    <a:pt x="8318" y="54555"/>
                  </a:lnTo>
                  <a:lnTo>
                    <a:pt x="8106" y="54696"/>
                  </a:lnTo>
                  <a:lnTo>
                    <a:pt x="7683" y="55119"/>
                  </a:lnTo>
                  <a:lnTo>
                    <a:pt x="7190" y="55683"/>
                  </a:lnTo>
                  <a:lnTo>
                    <a:pt x="6697" y="56317"/>
                  </a:lnTo>
                  <a:lnTo>
                    <a:pt x="6344" y="56952"/>
                  </a:lnTo>
                  <a:lnTo>
                    <a:pt x="6133" y="57445"/>
                  </a:lnTo>
                  <a:lnTo>
                    <a:pt x="6062" y="57656"/>
                  </a:lnTo>
                  <a:lnTo>
                    <a:pt x="6062" y="57797"/>
                  </a:lnTo>
                  <a:lnTo>
                    <a:pt x="6133" y="58150"/>
                  </a:lnTo>
                  <a:lnTo>
                    <a:pt x="6274" y="58432"/>
                  </a:lnTo>
                  <a:lnTo>
                    <a:pt x="6415" y="58573"/>
                  </a:lnTo>
                  <a:lnTo>
                    <a:pt x="6556" y="58714"/>
                  </a:lnTo>
                  <a:lnTo>
                    <a:pt x="6767" y="58784"/>
                  </a:lnTo>
                  <a:lnTo>
                    <a:pt x="6979" y="58855"/>
                  </a:lnTo>
                  <a:lnTo>
                    <a:pt x="7472" y="58714"/>
                  </a:lnTo>
                  <a:lnTo>
                    <a:pt x="7965" y="58502"/>
                  </a:lnTo>
                  <a:lnTo>
                    <a:pt x="8459" y="58150"/>
                  </a:lnTo>
                  <a:lnTo>
                    <a:pt x="8882" y="57727"/>
                  </a:lnTo>
                  <a:lnTo>
                    <a:pt x="9234" y="57304"/>
                  </a:lnTo>
                  <a:lnTo>
                    <a:pt x="9164" y="57938"/>
                  </a:lnTo>
                  <a:lnTo>
                    <a:pt x="9023" y="58784"/>
                  </a:lnTo>
                  <a:lnTo>
                    <a:pt x="8811" y="59771"/>
                  </a:lnTo>
                  <a:lnTo>
                    <a:pt x="8670" y="60758"/>
                  </a:lnTo>
                  <a:lnTo>
                    <a:pt x="8670" y="61251"/>
                  </a:lnTo>
                  <a:lnTo>
                    <a:pt x="8741" y="61674"/>
                  </a:lnTo>
                  <a:lnTo>
                    <a:pt x="8811" y="62027"/>
                  </a:lnTo>
                  <a:lnTo>
                    <a:pt x="8952" y="62379"/>
                  </a:lnTo>
                  <a:lnTo>
                    <a:pt x="9234" y="62590"/>
                  </a:lnTo>
                  <a:lnTo>
                    <a:pt x="9586" y="62661"/>
                  </a:lnTo>
                  <a:lnTo>
                    <a:pt x="10009" y="62661"/>
                  </a:lnTo>
                  <a:lnTo>
                    <a:pt x="10573" y="62520"/>
                  </a:lnTo>
                  <a:lnTo>
                    <a:pt x="11067" y="62308"/>
                  </a:lnTo>
                  <a:lnTo>
                    <a:pt x="11489" y="61956"/>
                  </a:lnTo>
                  <a:lnTo>
                    <a:pt x="11771" y="61604"/>
                  </a:lnTo>
                  <a:lnTo>
                    <a:pt x="11912" y="61181"/>
                  </a:lnTo>
                  <a:lnTo>
                    <a:pt x="12053" y="60687"/>
                  </a:lnTo>
                  <a:lnTo>
                    <a:pt x="12053" y="60194"/>
                  </a:lnTo>
                  <a:lnTo>
                    <a:pt x="11983" y="59630"/>
                  </a:lnTo>
                  <a:lnTo>
                    <a:pt x="11842" y="59066"/>
                  </a:lnTo>
                  <a:lnTo>
                    <a:pt x="11560" y="57938"/>
                  </a:lnTo>
                  <a:lnTo>
                    <a:pt x="11208" y="56881"/>
                  </a:lnTo>
                  <a:lnTo>
                    <a:pt x="10855" y="55965"/>
                  </a:lnTo>
                  <a:lnTo>
                    <a:pt x="10785" y="55542"/>
                  </a:lnTo>
                  <a:lnTo>
                    <a:pt x="10714" y="55190"/>
                  </a:lnTo>
                  <a:lnTo>
                    <a:pt x="10714" y="55190"/>
                  </a:lnTo>
                  <a:lnTo>
                    <a:pt x="10996" y="55331"/>
                  </a:lnTo>
                  <a:lnTo>
                    <a:pt x="11349" y="55471"/>
                  </a:lnTo>
                  <a:lnTo>
                    <a:pt x="12335" y="55471"/>
                  </a:lnTo>
                  <a:lnTo>
                    <a:pt x="12617" y="55401"/>
                  </a:lnTo>
                  <a:lnTo>
                    <a:pt x="13252" y="55119"/>
                  </a:lnTo>
                  <a:lnTo>
                    <a:pt x="13815" y="54696"/>
                  </a:lnTo>
                  <a:lnTo>
                    <a:pt x="14309" y="54203"/>
                  </a:lnTo>
                  <a:lnTo>
                    <a:pt x="14732" y="53639"/>
                  </a:lnTo>
                  <a:lnTo>
                    <a:pt x="15084" y="53005"/>
                  </a:lnTo>
                  <a:lnTo>
                    <a:pt x="15296" y="53357"/>
                  </a:lnTo>
                  <a:lnTo>
                    <a:pt x="15437" y="53568"/>
                  </a:lnTo>
                  <a:lnTo>
                    <a:pt x="15648" y="53709"/>
                  </a:lnTo>
                  <a:lnTo>
                    <a:pt x="15789" y="53709"/>
                  </a:lnTo>
                  <a:lnTo>
                    <a:pt x="15930" y="53639"/>
                  </a:lnTo>
                  <a:lnTo>
                    <a:pt x="16000" y="53498"/>
                  </a:lnTo>
                  <a:lnTo>
                    <a:pt x="16071" y="53145"/>
                  </a:lnTo>
                  <a:lnTo>
                    <a:pt x="16141" y="52652"/>
                  </a:lnTo>
                  <a:lnTo>
                    <a:pt x="16071" y="52229"/>
                  </a:lnTo>
                  <a:lnTo>
                    <a:pt x="16000" y="52159"/>
                  </a:lnTo>
                  <a:lnTo>
                    <a:pt x="15859" y="52088"/>
                  </a:lnTo>
                  <a:lnTo>
                    <a:pt x="15718" y="52159"/>
                  </a:lnTo>
                  <a:lnTo>
                    <a:pt x="15578" y="52300"/>
                  </a:lnTo>
                  <a:lnTo>
                    <a:pt x="15507" y="52018"/>
                  </a:lnTo>
                  <a:lnTo>
                    <a:pt x="15366" y="51665"/>
                  </a:lnTo>
                  <a:lnTo>
                    <a:pt x="15789" y="51806"/>
                  </a:lnTo>
                  <a:lnTo>
                    <a:pt x="16635" y="51806"/>
                  </a:lnTo>
                  <a:lnTo>
                    <a:pt x="17058" y="51665"/>
                  </a:lnTo>
                  <a:lnTo>
                    <a:pt x="17481" y="51454"/>
                  </a:lnTo>
                  <a:lnTo>
                    <a:pt x="17763" y="51172"/>
                  </a:lnTo>
                  <a:lnTo>
                    <a:pt x="17833" y="51031"/>
                  </a:lnTo>
                  <a:lnTo>
                    <a:pt x="17903" y="50820"/>
                  </a:lnTo>
                  <a:lnTo>
                    <a:pt x="17903" y="50538"/>
                  </a:lnTo>
                  <a:lnTo>
                    <a:pt x="17903" y="50326"/>
                  </a:lnTo>
                  <a:lnTo>
                    <a:pt x="17833" y="50115"/>
                  </a:lnTo>
                  <a:lnTo>
                    <a:pt x="17692" y="49903"/>
                  </a:lnTo>
                  <a:lnTo>
                    <a:pt x="17551" y="49762"/>
                  </a:lnTo>
                  <a:lnTo>
                    <a:pt x="17340" y="49621"/>
                  </a:lnTo>
                  <a:lnTo>
                    <a:pt x="16776" y="49480"/>
                  </a:lnTo>
                  <a:lnTo>
                    <a:pt x="16212" y="49410"/>
                  </a:lnTo>
                  <a:lnTo>
                    <a:pt x="15155" y="49480"/>
                  </a:lnTo>
                  <a:lnTo>
                    <a:pt x="14661" y="49551"/>
                  </a:lnTo>
                  <a:lnTo>
                    <a:pt x="14520" y="49410"/>
                  </a:lnTo>
                  <a:lnTo>
                    <a:pt x="14450" y="49057"/>
                  </a:lnTo>
                  <a:lnTo>
                    <a:pt x="14238" y="48212"/>
                  </a:lnTo>
                  <a:lnTo>
                    <a:pt x="13956" y="46943"/>
                  </a:lnTo>
                  <a:lnTo>
                    <a:pt x="14450" y="47084"/>
                  </a:lnTo>
                  <a:lnTo>
                    <a:pt x="14873" y="47154"/>
                  </a:lnTo>
                  <a:lnTo>
                    <a:pt x="15225" y="47154"/>
                  </a:lnTo>
                  <a:lnTo>
                    <a:pt x="15578" y="47013"/>
                  </a:lnTo>
                  <a:lnTo>
                    <a:pt x="15789" y="46872"/>
                  </a:lnTo>
                  <a:lnTo>
                    <a:pt x="16000" y="46590"/>
                  </a:lnTo>
                  <a:lnTo>
                    <a:pt x="16141" y="46309"/>
                  </a:lnTo>
                  <a:lnTo>
                    <a:pt x="16212" y="46027"/>
                  </a:lnTo>
                  <a:lnTo>
                    <a:pt x="16212" y="45674"/>
                  </a:lnTo>
                  <a:lnTo>
                    <a:pt x="16141" y="45322"/>
                  </a:lnTo>
                  <a:lnTo>
                    <a:pt x="16071" y="44969"/>
                  </a:lnTo>
                  <a:lnTo>
                    <a:pt x="15859" y="44617"/>
                  </a:lnTo>
                  <a:lnTo>
                    <a:pt x="15648" y="44264"/>
                  </a:lnTo>
                  <a:lnTo>
                    <a:pt x="15366" y="43912"/>
                  </a:lnTo>
                  <a:lnTo>
                    <a:pt x="15084" y="43630"/>
                  </a:lnTo>
                  <a:lnTo>
                    <a:pt x="14661" y="43419"/>
                  </a:lnTo>
                  <a:lnTo>
                    <a:pt x="14238" y="43278"/>
                  </a:lnTo>
                  <a:lnTo>
                    <a:pt x="13886" y="43207"/>
                  </a:lnTo>
                  <a:lnTo>
                    <a:pt x="13111" y="43207"/>
                  </a:lnTo>
                  <a:lnTo>
                    <a:pt x="12829" y="43137"/>
                  </a:lnTo>
                  <a:lnTo>
                    <a:pt x="12476" y="43066"/>
                  </a:lnTo>
                  <a:lnTo>
                    <a:pt x="12194" y="42855"/>
                  </a:lnTo>
                  <a:lnTo>
                    <a:pt x="11912" y="42502"/>
                  </a:lnTo>
                  <a:lnTo>
                    <a:pt x="11701" y="42150"/>
                  </a:lnTo>
                  <a:lnTo>
                    <a:pt x="11630" y="41727"/>
                  </a:lnTo>
                  <a:lnTo>
                    <a:pt x="11560" y="41375"/>
                  </a:lnTo>
                  <a:lnTo>
                    <a:pt x="11630" y="40952"/>
                  </a:lnTo>
                  <a:lnTo>
                    <a:pt x="11842" y="40176"/>
                  </a:lnTo>
                  <a:lnTo>
                    <a:pt x="12124" y="39331"/>
                  </a:lnTo>
                  <a:lnTo>
                    <a:pt x="12829" y="37146"/>
                  </a:lnTo>
                  <a:lnTo>
                    <a:pt x="13674" y="35031"/>
                  </a:lnTo>
                  <a:lnTo>
                    <a:pt x="14591" y="32987"/>
                  </a:lnTo>
                  <a:lnTo>
                    <a:pt x="15648" y="30943"/>
                  </a:lnTo>
                  <a:lnTo>
                    <a:pt x="16705" y="28899"/>
                  </a:lnTo>
                  <a:lnTo>
                    <a:pt x="17763" y="26925"/>
                  </a:lnTo>
                  <a:lnTo>
                    <a:pt x="20018" y="22908"/>
                  </a:lnTo>
                  <a:lnTo>
                    <a:pt x="19877" y="23542"/>
                  </a:lnTo>
                  <a:lnTo>
                    <a:pt x="19807" y="24247"/>
                  </a:lnTo>
                  <a:lnTo>
                    <a:pt x="19736" y="25657"/>
                  </a:lnTo>
                  <a:lnTo>
                    <a:pt x="19736" y="26361"/>
                  </a:lnTo>
                  <a:lnTo>
                    <a:pt x="19595" y="26996"/>
                  </a:lnTo>
                  <a:lnTo>
                    <a:pt x="19525" y="27560"/>
                  </a:lnTo>
                  <a:lnTo>
                    <a:pt x="19313" y="28053"/>
                  </a:lnTo>
                  <a:lnTo>
                    <a:pt x="19031" y="28405"/>
                  </a:lnTo>
                  <a:lnTo>
                    <a:pt x="18608" y="28828"/>
                  </a:lnTo>
                  <a:lnTo>
                    <a:pt x="18256" y="29181"/>
                  </a:lnTo>
                  <a:lnTo>
                    <a:pt x="17833" y="29533"/>
                  </a:lnTo>
                  <a:lnTo>
                    <a:pt x="17481" y="29956"/>
                  </a:lnTo>
                  <a:lnTo>
                    <a:pt x="17410" y="30238"/>
                  </a:lnTo>
                  <a:lnTo>
                    <a:pt x="17340" y="30450"/>
                  </a:lnTo>
                  <a:lnTo>
                    <a:pt x="17340" y="30731"/>
                  </a:lnTo>
                  <a:lnTo>
                    <a:pt x="17340" y="31013"/>
                  </a:lnTo>
                  <a:lnTo>
                    <a:pt x="17481" y="31295"/>
                  </a:lnTo>
                  <a:lnTo>
                    <a:pt x="17622" y="31577"/>
                  </a:lnTo>
                  <a:lnTo>
                    <a:pt x="17833" y="31789"/>
                  </a:lnTo>
                  <a:lnTo>
                    <a:pt x="17974" y="32000"/>
                  </a:lnTo>
                  <a:lnTo>
                    <a:pt x="18185" y="32071"/>
                  </a:lnTo>
                  <a:lnTo>
                    <a:pt x="18397" y="32141"/>
                  </a:lnTo>
                  <a:lnTo>
                    <a:pt x="18608" y="32141"/>
                  </a:lnTo>
                  <a:lnTo>
                    <a:pt x="18749" y="32071"/>
                  </a:lnTo>
                  <a:lnTo>
                    <a:pt x="19172" y="31859"/>
                  </a:lnTo>
                  <a:lnTo>
                    <a:pt x="19525" y="31577"/>
                  </a:lnTo>
                  <a:lnTo>
                    <a:pt x="19807" y="31225"/>
                  </a:lnTo>
                  <a:lnTo>
                    <a:pt x="20370" y="30450"/>
                  </a:lnTo>
                  <a:lnTo>
                    <a:pt x="21146" y="32564"/>
                  </a:lnTo>
                  <a:lnTo>
                    <a:pt x="20511" y="32705"/>
                  </a:lnTo>
                  <a:lnTo>
                    <a:pt x="20088" y="32916"/>
                  </a:lnTo>
                  <a:lnTo>
                    <a:pt x="19666" y="33198"/>
                  </a:lnTo>
                  <a:lnTo>
                    <a:pt x="19384" y="33551"/>
                  </a:lnTo>
                  <a:lnTo>
                    <a:pt x="19172" y="33903"/>
                  </a:lnTo>
                  <a:lnTo>
                    <a:pt x="19031" y="34256"/>
                  </a:lnTo>
                  <a:lnTo>
                    <a:pt x="19031" y="34608"/>
                  </a:lnTo>
                  <a:lnTo>
                    <a:pt x="19102" y="34961"/>
                  </a:lnTo>
                  <a:lnTo>
                    <a:pt x="19172" y="35242"/>
                  </a:lnTo>
                  <a:lnTo>
                    <a:pt x="19384" y="35454"/>
                  </a:lnTo>
                  <a:lnTo>
                    <a:pt x="19595" y="35665"/>
                  </a:lnTo>
                  <a:lnTo>
                    <a:pt x="19948" y="35806"/>
                  </a:lnTo>
                  <a:lnTo>
                    <a:pt x="20300" y="35806"/>
                  </a:lnTo>
                  <a:lnTo>
                    <a:pt x="20723" y="35736"/>
                  </a:lnTo>
                  <a:lnTo>
                    <a:pt x="21216" y="35595"/>
                  </a:lnTo>
                  <a:lnTo>
                    <a:pt x="21780" y="35242"/>
                  </a:lnTo>
                  <a:lnTo>
                    <a:pt x="21780" y="35736"/>
                  </a:lnTo>
                  <a:lnTo>
                    <a:pt x="21780" y="36159"/>
                  </a:lnTo>
                  <a:lnTo>
                    <a:pt x="21639" y="36441"/>
                  </a:lnTo>
                  <a:lnTo>
                    <a:pt x="21498" y="36723"/>
                  </a:lnTo>
                  <a:lnTo>
                    <a:pt x="21287" y="36934"/>
                  </a:lnTo>
                  <a:lnTo>
                    <a:pt x="21075" y="37075"/>
                  </a:lnTo>
                  <a:lnTo>
                    <a:pt x="20511" y="37427"/>
                  </a:lnTo>
                  <a:lnTo>
                    <a:pt x="19877" y="37709"/>
                  </a:lnTo>
                  <a:lnTo>
                    <a:pt x="19595" y="37850"/>
                  </a:lnTo>
                  <a:lnTo>
                    <a:pt x="19384" y="38062"/>
                  </a:lnTo>
                  <a:lnTo>
                    <a:pt x="19172" y="38344"/>
                  </a:lnTo>
                  <a:lnTo>
                    <a:pt x="18961" y="38626"/>
                  </a:lnTo>
                  <a:lnTo>
                    <a:pt x="18890" y="39049"/>
                  </a:lnTo>
                  <a:lnTo>
                    <a:pt x="18820" y="39542"/>
                  </a:lnTo>
                  <a:lnTo>
                    <a:pt x="18820" y="40106"/>
                  </a:lnTo>
                  <a:lnTo>
                    <a:pt x="18890" y="40388"/>
                  </a:lnTo>
                  <a:lnTo>
                    <a:pt x="19031" y="40599"/>
                  </a:lnTo>
                  <a:lnTo>
                    <a:pt x="19172" y="40740"/>
                  </a:lnTo>
                  <a:lnTo>
                    <a:pt x="19313" y="40881"/>
                  </a:lnTo>
                  <a:lnTo>
                    <a:pt x="19666" y="41022"/>
                  </a:lnTo>
                  <a:lnTo>
                    <a:pt x="20088" y="41022"/>
                  </a:lnTo>
                  <a:lnTo>
                    <a:pt x="20511" y="40881"/>
                  </a:lnTo>
                  <a:lnTo>
                    <a:pt x="20934" y="40599"/>
                  </a:lnTo>
                  <a:lnTo>
                    <a:pt x="21357" y="40176"/>
                  </a:lnTo>
                  <a:lnTo>
                    <a:pt x="21428" y="40599"/>
                  </a:lnTo>
                  <a:lnTo>
                    <a:pt x="21569" y="41022"/>
                  </a:lnTo>
                  <a:lnTo>
                    <a:pt x="21710" y="41375"/>
                  </a:lnTo>
                  <a:lnTo>
                    <a:pt x="21851" y="41657"/>
                  </a:lnTo>
                  <a:lnTo>
                    <a:pt x="22062" y="41938"/>
                  </a:lnTo>
                  <a:lnTo>
                    <a:pt x="22344" y="42220"/>
                  </a:lnTo>
                  <a:lnTo>
                    <a:pt x="22626" y="42361"/>
                  </a:lnTo>
                  <a:lnTo>
                    <a:pt x="22908" y="42502"/>
                  </a:lnTo>
                  <a:lnTo>
                    <a:pt x="23190" y="42573"/>
                  </a:lnTo>
                  <a:lnTo>
                    <a:pt x="23472" y="42643"/>
                  </a:lnTo>
                  <a:lnTo>
                    <a:pt x="23754" y="42573"/>
                  </a:lnTo>
                  <a:lnTo>
                    <a:pt x="24036" y="42432"/>
                  </a:lnTo>
                  <a:lnTo>
                    <a:pt x="24317" y="42220"/>
                  </a:lnTo>
                  <a:lnTo>
                    <a:pt x="24529" y="41938"/>
                  </a:lnTo>
                  <a:lnTo>
                    <a:pt x="24811" y="41586"/>
                  </a:lnTo>
                  <a:lnTo>
                    <a:pt x="25022" y="41163"/>
                  </a:lnTo>
                  <a:lnTo>
                    <a:pt x="25163" y="40670"/>
                  </a:lnTo>
                  <a:lnTo>
                    <a:pt x="25234" y="40317"/>
                  </a:lnTo>
                  <a:lnTo>
                    <a:pt x="25163" y="39894"/>
                  </a:lnTo>
                  <a:lnTo>
                    <a:pt x="25093" y="39542"/>
                  </a:lnTo>
                  <a:lnTo>
                    <a:pt x="25022" y="39190"/>
                  </a:lnTo>
                  <a:lnTo>
                    <a:pt x="24811" y="38837"/>
                  </a:lnTo>
                  <a:lnTo>
                    <a:pt x="24388" y="38203"/>
                  </a:lnTo>
                  <a:lnTo>
                    <a:pt x="23542" y="37005"/>
                  </a:lnTo>
                  <a:lnTo>
                    <a:pt x="23190" y="36370"/>
                  </a:lnTo>
                  <a:lnTo>
                    <a:pt x="23049" y="36088"/>
                  </a:lnTo>
                  <a:lnTo>
                    <a:pt x="22978" y="35736"/>
                  </a:lnTo>
                  <a:lnTo>
                    <a:pt x="23260" y="35947"/>
                  </a:lnTo>
                  <a:lnTo>
                    <a:pt x="23542" y="36159"/>
                  </a:lnTo>
                  <a:lnTo>
                    <a:pt x="23824" y="36300"/>
                  </a:lnTo>
                  <a:lnTo>
                    <a:pt x="24177" y="36370"/>
                  </a:lnTo>
                  <a:lnTo>
                    <a:pt x="24811" y="36441"/>
                  </a:lnTo>
                  <a:lnTo>
                    <a:pt x="25093" y="36370"/>
                  </a:lnTo>
                  <a:lnTo>
                    <a:pt x="25375" y="36300"/>
                  </a:lnTo>
                  <a:lnTo>
                    <a:pt x="25586" y="36229"/>
                  </a:lnTo>
                  <a:lnTo>
                    <a:pt x="25798" y="36088"/>
                  </a:lnTo>
                  <a:lnTo>
                    <a:pt x="25939" y="35877"/>
                  </a:lnTo>
                  <a:lnTo>
                    <a:pt x="26080" y="35665"/>
                  </a:lnTo>
                  <a:lnTo>
                    <a:pt x="26080" y="35383"/>
                  </a:lnTo>
                  <a:lnTo>
                    <a:pt x="26080" y="35101"/>
                  </a:lnTo>
                  <a:lnTo>
                    <a:pt x="26009" y="34749"/>
                  </a:lnTo>
                  <a:lnTo>
                    <a:pt x="25798" y="34326"/>
                  </a:lnTo>
                  <a:lnTo>
                    <a:pt x="25586" y="34044"/>
                  </a:lnTo>
                  <a:lnTo>
                    <a:pt x="25375" y="33762"/>
                  </a:lnTo>
                  <a:lnTo>
                    <a:pt x="25163" y="33551"/>
                  </a:lnTo>
                  <a:lnTo>
                    <a:pt x="24881" y="33410"/>
                  </a:lnTo>
                  <a:lnTo>
                    <a:pt x="24388" y="33198"/>
                  </a:lnTo>
                  <a:lnTo>
                    <a:pt x="23824" y="33057"/>
                  </a:lnTo>
                  <a:lnTo>
                    <a:pt x="23260" y="32916"/>
                  </a:lnTo>
                  <a:lnTo>
                    <a:pt x="22767" y="32705"/>
                  </a:lnTo>
                  <a:lnTo>
                    <a:pt x="22555" y="32564"/>
                  </a:lnTo>
                  <a:lnTo>
                    <a:pt x="22344" y="32353"/>
                  </a:lnTo>
                  <a:lnTo>
                    <a:pt x="22133" y="32141"/>
                  </a:lnTo>
                  <a:lnTo>
                    <a:pt x="21992" y="31789"/>
                  </a:lnTo>
                  <a:lnTo>
                    <a:pt x="22273" y="32000"/>
                  </a:lnTo>
                  <a:lnTo>
                    <a:pt x="22626" y="32141"/>
                  </a:lnTo>
                  <a:lnTo>
                    <a:pt x="22908" y="32212"/>
                  </a:lnTo>
                  <a:lnTo>
                    <a:pt x="23190" y="32282"/>
                  </a:lnTo>
                  <a:lnTo>
                    <a:pt x="23472" y="32212"/>
                  </a:lnTo>
                  <a:lnTo>
                    <a:pt x="23754" y="32141"/>
                  </a:lnTo>
                  <a:lnTo>
                    <a:pt x="24036" y="32071"/>
                  </a:lnTo>
                  <a:lnTo>
                    <a:pt x="24247" y="31859"/>
                  </a:lnTo>
                  <a:lnTo>
                    <a:pt x="24458" y="31718"/>
                  </a:lnTo>
                  <a:lnTo>
                    <a:pt x="24599" y="31507"/>
                  </a:lnTo>
                  <a:lnTo>
                    <a:pt x="24740" y="31225"/>
                  </a:lnTo>
                  <a:lnTo>
                    <a:pt x="24881" y="30943"/>
                  </a:lnTo>
                  <a:lnTo>
                    <a:pt x="24881" y="30661"/>
                  </a:lnTo>
                  <a:lnTo>
                    <a:pt x="24881" y="30309"/>
                  </a:lnTo>
                  <a:lnTo>
                    <a:pt x="24881" y="30027"/>
                  </a:lnTo>
                  <a:lnTo>
                    <a:pt x="24811" y="29674"/>
                  </a:lnTo>
                  <a:lnTo>
                    <a:pt x="24529" y="29110"/>
                  </a:lnTo>
                  <a:lnTo>
                    <a:pt x="24106" y="28687"/>
                  </a:lnTo>
                  <a:lnTo>
                    <a:pt x="23542" y="28265"/>
                  </a:lnTo>
                  <a:lnTo>
                    <a:pt x="22978" y="27912"/>
                  </a:lnTo>
                  <a:lnTo>
                    <a:pt x="22344" y="27630"/>
                  </a:lnTo>
                  <a:lnTo>
                    <a:pt x="21710" y="27489"/>
                  </a:lnTo>
                  <a:lnTo>
                    <a:pt x="21075" y="27419"/>
                  </a:lnTo>
                  <a:lnTo>
                    <a:pt x="20511" y="27489"/>
                  </a:lnTo>
                  <a:lnTo>
                    <a:pt x="20229" y="25727"/>
                  </a:lnTo>
                  <a:lnTo>
                    <a:pt x="20229" y="24881"/>
                  </a:lnTo>
                  <a:lnTo>
                    <a:pt x="20229" y="24035"/>
                  </a:lnTo>
                  <a:lnTo>
                    <a:pt x="20300" y="23260"/>
                  </a:lnTo>
                  <a:lnTo>
                    <a:pt x="20441" y="22485"/>
                  </a:lnTo>
                  <a:lnTo>
                    <a:pt x="20723" y="21709"/>
                  </a:lnTo>
                  <a:lnTo>
                    <a:pt x="21075" y="20934"/>
                  </a:lnTo>
                  <a:lnTo>
                    <a:pt x="21992" y="19172"/>
                  </a:lnTo>
                  <a:lnTo>
                    <a:pt x="22908" y="17410"/>
                  </a:lnTo>
                  <a:lnTo>
                    <a:pt x="23683" y="15648"/>
                  </a:lnTo>
                  <a:lnTo>
                    <a:pt x="24458" y="13815"/>
                  </a:lnTo>
                  <a:lnTo>
                    <a:pt x="25022" y="12124"/>
                  </a:lnTo>
                  <a:lnTo>
                    <a:pt x="25516" y="10432"/>
                  </a:lnTo>
                  <a:lnTo>
                    <a:pt x="25868" y="8670"/>
                  </a:lnTo>
                  <a:lnTo>
                    <a:pt x="26009" y="7824"/>
                  </a:lnTo>
                  <a:lnTo>
                    <a:pt x="26080" y="6908"/>
                  </a:lnTo>
                  <a:lnTo>
                    <a:pt x="26009" y="5498"/>
                  </a:lnTo>
                  <a:lnTo>
                    <a:pt x="25868" y="4300"/>
                  </a:lnTo>
                  <a:lnTo>
                    <a:pt x="25727" y="3031"/>
                  </a:lnTo>
                  <a:lnTo>
                    <a:pt x="25516" y="1762"/>
                  </a:lnTo>
                  <a:lnTo>
                    <a:pt x="25234" y="776"/>
                  </a:lnTo>
                  <a:lnTo>
                    <a:pt x="25022" y="423"/>
                  </a:lnTo>
                  <a:lnTo>
                    <a:pt x="24881" y="141"/>
                  </a:lnTo>
                  <a:lnTo>
                    <a:pt x="24670" y="0"/>
                  </a:lnTo>
                  <a:close/>
                </a:path>
              </a:pathLst>
            </a:custGeom>
            <a:solidFill>
              <a:srgbClr val="BDCC6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232" name="Shape 232"/>
            <p:cNvGrpSpPr/>
            <p:nvPr/>
          </p:nvGrpSpPr>
          <p:grpSpPr>
            <a:xfrm>
              <a:off x="1583150" y="1350000"/>
              <a:ext cx="216775" cy="269625"/>
              <a:chOff x="3876925" y="1350000"/>
              <a:chExt cx="216775" cy="269625"/>
            </a:xfrm>
          </p:grpSpPr>
          <p:sp>
            <p:nvSpPr>
              <p:cNvPr id="233" name="Shape 233"/>
              <p:cNvSpPr/>
              <p:nvPr/>
            </p:nvSpPr>
            <p:spPr>
              <a:xfrm>
                <a:off x="3876925" y="1350000"/>
                <a:ext cx="216775" cy="269625"/>
              </a:xfrm>
              <a:custGeom>
                <a:avLst/>
                <a:gdLst/>
                <a:ahLst/>
                <a:cxnLst/>
                <a:rect l="0" t="0" r="0" b="0"/>
                <a:pathLst>
                  <a:path w="8671" h="10785" extrusionOk="0">
                    <a:moveTo>
                      <a:pt x="6908" y="1622"/>
                    </a:moveTo>
                    <a:lnTo>
                      <a:pt x="7120" y="1763"/>
                    </a:lnTo>
                    <a:lnTo>
                      <a:pt x="7190" y="1904"/>
                    </a:lnTo>
                    <a:lnTo>
                      <a:pt x="7190" y="2045"/>
                    </a:lnTo>
                    <a:lnTo>
                      <a:pt x="7120" y="2256"/>
                    </a:lnTo>
                    <a:lnTo>
                      <a:pt x="6908" y="2679"/>
                    </a:lnTo>
                    <a:lnTo>
                      <a:pt x="6556" y="3172"/>
                    </a:lnTo>
                    <a:lnTo>
                      <a:pt x="5781" y="4089"/>
                    </a:lnTo>
                    <a:lnTo>
                      <a:pt x="5287" y="4512"/>
                    </a:lnTo>
                    <a:lnTo>
                      <a:pt x="5287" y="4018"/>
                    </a:lnTo>
                    <a:lnTo>
                      <a:pt x="5358" y="3525"/>
                    </a:lnTo>
                    <a:lnTo>
                      <a:pt x="5499" y="3031"/>
                    </a:lnTo>
                    <a:lnTo>
                      <a:pt x="5710" y="2538"/>
                    </a:lnTo>
                    <a:lnTo>
                      <a:pt x="5922" y="2327"/>
                    </a:lnTo>
                    <a:lnTo>
                      <a:pt x="6274" y="1974"/>
                    </a:lnTo>
                    <a:lnTo>
                      <a:pt x="6626" y="1692"/>
                    </a:lnTo>
                    <a:lnTo>
                      <a:pt x="6767" y="1622"/>
                    </a:lnTo>
                    <a:close/>
                    <a:moveTo>
                      <a:pt x="3596" y="2186"/>
                    </a:moveTo>
                    <a:lnTo>
                      <a:pt x="3666" y="2256"/>
                    </a:lnTo>
                    <a:lnTo>
                      <a:pt x="3807" y="2538"/>
                    </a:lnTo>
                    <a:lnTo>
                      <a:pt x="3877" y="2890"/>
                    </a:lnTo>
                    <a:lnTo>
                      <a:pt x="3948" y="3313"/>
                    </a:lnTo>
                    <a:lnTo>
                      <a:pt x="4018" y="4230"/>
                    </a:lnTo>
                    <a:lnTo>
                      <a:pt x="4018" y="4794"/>
                    </a:lnTo>
                    <a:lnTo>
                      <a:pt x="3737" y="4441"/>
                    </a:lnTo>
                    <a:lnTo>
                      <a:pt x="3525" y="4018"/>
                    </a:lnTo>
                    <a:lnTo>
                      <a:pt x="3314" y="3595"/>
                    </a:lnTo>
                    <a:lnTo>
                      <a:pt x="3102" y="3172"/>
                    </a:lnTo>
                    <a:lnTo>
                      <a:pt x="3102" y="2750"/>
                    </a:lnTo>
                    <a:lnTo>
                      <a:pt x="3102" y="2538"/>
                    </a:lnTo>
                    <a:lnTo>
                      <a:pt x="3173" y="2397"/>
                    </a:lnTo>
                    <a:lnTo>
                      <a:pt x="3314" y="2256"/>
                    </a:lnTo>
                    <a:lnTo>
                      <a:pt x="3455" y="2186"/>
                    </a:lnTo>
                    <a:close/>
                    <a:moveTo>
                      <a:pt x="1199" y="4512"/>
                    </a:moveTo>
                    <a:lnTo>
                      <a:pt x="1622" y="4653"/>
                    </a:lnTo>
                    <a:lnTo>
                      <a:pt x="2115" y="4794"/>
                    </a:lnTo>
                    <a:lnTo>
                      <a:pt x="2538" y="5076"/>
                    </a:lnTo>
                    <a:lnTo>
                      <a:pt x="3173" y="5428"/>
                    </a:lnTo>
                    <a:lnTo>
                      <a:pt x="2679" y="5639"/>
                    </a:lnTo>
                    <a:lnTo>
                      <a:pt x="2186" y="5710"/>
                    </a:lnTo>
                    <a:lnTo>
                      <a:pt x="1904" y="5639"/>
                    </a:lnTo>
                    <a:lnTo>
                      <a:pt x="1622" y="5569"/>
                    </a:lnTo>
                    <a:lnTo>
                      <a:pt x="1411" y="5428"/>
                    </a:lnTo>
                    <a:lnTo>
                      <a:pt x="1199" y="5216"/>
                    </a:lnTo>
                    <a:lnTo>
                      <a:pt x="917" y="4794"/>
                    </a:lnTo>
                    <a:lnTo>
                      <a:pt x="917" y="4653"/>
                    </a:lnTo>
                    <a:lnTo>
                      <a:pt x="988" y="4582"/>
                    </a:lnTo>
                    <a:lnTo>
                      <a:pt x="1058" y="4512"/>
                    </a:lnTo>
                    <a:close/>
                    <a:moveTo>
                      <a:pt x="3666" y="6485"/>
                    </a:moveTo>
                    <a:lnTo>
                      <a:pt x="3807" y="7120"/>
                    </a:lnTo>
                    <a:lnTo>
                      <a:pt x="3807" y="7754"/>
                    </a:lnTo>
                    <a:lnTo>
                      <a:pt x="3807" y="8388"/>
                    </a:lnTo>
                    <a:lnTo>
                      <a:pt x="3666" y="9093"/>
                    </a:lnTo>
                    <a:lnTo>
                      <a:pt x="3525" y="9305"/>
                    </a:lnTo>
                    <a:lnTo>
                      <a:pt x="3314" y="9516"/>
                    </a:lnTo>
                    <a:lnTo>
                      <a:pt x="2961" y="9516"/>
                    </a:lnTo>
                    <a:lnTo>
                      <a:pt x="2820" y="9375"/>
                    </a:lnTo>
                    <a:lnTo>
                      <a:pt x="2750" y="9234"/>
                    </a:lnTo>
                    <a:lnTo>
                      <a:pt x="2538" y="8670"/>
                    </a:lnTo>
                    <a:lnTo>
                      <a:pt x="2538" y="8036"/>
                    </a:lnTo>
                    <a:lnTo>
                      <a:pt x="2609" y="7754"/>
                    </a:lnTo>
                    <a:lnTo>
                      <a:pt x="2679" y="7401"/>
                    </a:lnTo>
                    <a:lnTo>
                      <a:pt x="2891" y="7120"/>
                    </a:lnTo>
                    <a:lnTo>
                      <a:pt x="3102" y="6838"/>
                    </a:lnTo>
                    <a:lnTo>
                      <a:pt x="3384" y="6626"/>
                    </a:lnTo>
                    <a:lnTo>
                      <a:pt x="3666" y="6485"/>
                    </a:lnTo>
                    <a:close/>
                    <a:moveTo>
                      <a:pt x="7261" y="1"/>
                    </a:moveTo>
                    <a:lnTo>
                      <a:pt x="6767" y="71"/>
                    </a:lnTo>
                    <a:lnTo>
                      <a:pt x="6274" y="283"/>
                    </a:lnTo>
                    <a:lnTo>
                      <a:pt x="5781" y="565"/>
                    </a:lnTo>
                    <a:lnTo>
                      <a:pt x="5358" y="917"/>
                    </a:lnTo>
                    <a:lnTo>
                      <a:pt x="5005" y="1269"/>
                    </a:lnTo>
                    <a:lnTo>
                      <a:pt x="4723" y="1692"/>
                    </a:lnTo>
                    <a:lnTo>
                      <a:pt x="4582" y="1340"/>
                    </a:lnTo>
                    <a:lnTo>
                      <a:pt x="4441" y="1128"/>
                    </a:lnTo>
                    <a:lnTo>
                      <a:pt x="4230" y="917"/>
                    </a:lnTo>
                    <a:lnTo>
                      <a:pt x="4018" y="846"/>
                    </a:lnTo>
                    <a:lnTo>
                      <a:pt x="3525" y="846"/>
                    </a:lnTo>
                    <a:lnTo>
                      <a:pt x="3314" y="987"/>
                    </a:lnTo>
                    <a:lnTo>
                      <a:pt x="3102" y="1128"/>
                    </a:lnTo>
                    <a:lnTo>
                      <a:pt x="2679" y="1551"/>
                    </a:lnTo>
                    <a:lnTo>
                      <a:pt x="2327" y="2045"/>
                    </a:lnTo>
                    <a:lnTo>
                      <a:pt x="2115" y="2609"/>
                    </a:lnTo>
                    <a:lnTo>
                      <a:pt x="2045" y="2890"/>
                    </a:lnTo>
                    <a:lnTo>
                      <a:pt x="2045" y="3172"/>
                    </a:lnTo>
                    <a:lnTo>
                      <a:pt x="1199" y="3172"/>
                    </a:lnTo>
                    <a:lnTo>
                      <a:pt x="847" y="3313"/>
                    </a:lnTo>
                    <a:lnTo>
                      <a:pt x="565" y="3454"/>
                    </a:lnTo>
                    <a:lnTo>
                      <a:pt x="353" y="3736"/>
                    </a:lnTo>
                    <a:lnTo>
                      <a:pt x="142" y="4018"/>
                    </a:lnTo>
                    <a:lnTo>
                      <a:pt x="71" y="4371"/>
                    </a:lnTo>
                    <a:lnTo>
                      <a:pt x="1" y="4653"/>
                    </a:lnTo>
                    <a:lnTo>
                      <a:pt x="71" y="5005"/>
                    </a:lnTo>
                    <a:lnTo>
                      <a:pt x="142" y="5357"/>
                    </a:lnTo>
                    <a:lnTo>
                      <a:pt x="283" y="5710"/>
                    </a:lnTo>
                    <a:lnTo>
                      <a:pt x="494" y="6062"/>
                    </a:lnTo>
                    <a:lnTo>
                      <a:pt x="776" y="6274"/>
                    </a:lnTo>
                    <a:lnTo>
                      <a:pt x="1129" y="6556"/>
                    </a:lnTo>
                    <a:lnTo>
                      <a:pt x="1481" y="6697"/>
                    </a:lnTo>
                    <a:lnTo>
                      <a:pt x="1974" y="6767"/>
                    </a:lnTo>
                    <a:lnTo>
                      <a:pt x="1552" y="7542"/>
                    </a:lnTo>
                    <a:lnTo>
                      <a:pt x="1481" y="8036"/>
                    </a:lnTo>
                    <a:lnTo>
                      <a:pt x="1411" y="8459"/>
                    </a:lnTo>
                    <a:lnTo>
                      <a:pt x="1340" y="8882"/>
                    </a:lnTo>
                    <a:lnTo>
                      <a:pt x="1411" y="9375"/>
                    </a:lnTo>
                    <a:lnTo>
                      <a:pt x="1552" y="9798"/>
                    </a:lnTo>
                    <a:lnTo>
                      <a:pt x="1763" y="10150"/>
                    </a:lnTo>
                    <a:lnTo>
                      <a:pt x="2045" y="10432"/>
                    </a:lnTo>
                    <a:lnTo>
                      <a:pt x="2327" y="10644"/>
                    </a:lnTo>
                    <a:lnTo>
                      <a:pt x="2609" y="10714"/>
                    </a:lnTo>
                    <a:lnTo>
                      <a:pt x="2891" y="10785"/>
                    </a:lnTo>
                    <a:lnTo>
                      <a:pt x="3173" y="10714"/>
                    </a:lnTo>
                    <a:lnTo>
                      <a:pt x="3455" y="10644"/>
                    </a:lnTo>
                    <a:lnTo>
                      <a:pt x="3666" y="10432"/>
                    </a:lnTo>
                    <a:lnTo>
                      <a:pt x="3877" y="10221"/>
                    </a:lnTo>
                    <a:lnTo>
                      <a:pt x="4300" y="9727"/>
                    </a:lnTo>
                    <a:lnTo>
                      <a:pt x="4582" y="9164"/>
                    </a:lnTo>
                    <a:lnTo>
                      <a:pt x="4794" y="8529"/>
                    </a:lnTo>
                    <a:lnTo>
                      <a:pt x="4794" y="7965"/>
                    </a:lnTo>
                    <a:lnTo>
                      <a:pt x="5287" y="8318"/>
                    </a:lnTo>
                    <a:lnTo>
                      <a:pt x="5710" y="8529"/>
                    </a:lnTo>
                    <a:lnTo>
                      <a:pt x="6203" y="8670"/>
                    </a:lnTo>
                    <a:lnTo>
                      <a:pt x="6626" y="8600"/>
                    </a:lnTo>
                    <a:lnTo>
                      <a:pt x="7049" y="8529"/>
                    </a:lnTo>
                    <a:lnTo>
                      <a:pt x="7472" y="8318"/>
                    </a:lnTo>
                    <a:lnTo>
                      <a:pt x="7754" y="8036"/>
                    </a:lnTo>
                    <a:lnTo>
                      <a:pt x="8036" y="7683"/>
                    </a:lnTo>
                    <a:lnTo>
                      <a:pt x="8247" y="7331"/>
                    </a:lnTo>
                    <a:lnTo>
                      <a:pt x="8388" y="6979"/>
                    </a:lnTo>
                    <a:lnTo>
                      <a:pt x="8459" y="6556"/>
                    </a:lnTo>
                    <a:lnTo>
                      <a:pt x="8388" y="6133"/>
                    </a:lnTo>
                    <a:lnTo>
                      <a:pt x="8247" y="5780"/>
                    </a:lnTo>
                    <a:lnTo>
                      <a:pt x="8036" y="5428"/>
                    </a:lnTo>
                    <a:lnTo>
                      <a:pt x="7684" y="5146"/>
                    </a:lnTo>
                    <a:lnTo>
                      <a:pt x="7190" y="4935"/>
                    </a:lnTo>
                    <a:lnTo>
                      <a:pt x="7472" y="4512"/>
                    </a:lnTo>
                    <a:lnTo>
                      <a:pt x="7825" y="3948"/>
                    </a:lnTo>
                    <a:lnTo>
                      <a:pt x="8177" y="3384"/>
                    </a:lnTo>
                    <a:lnTo>
                      <a:pt x="8459" y="2750"/>
                    </a:lnTo>
                    <a:lnTo>
                      <a:pt x="8670" y="2115"/>
                    </a:lnTo>
                    <a:lnTo>
                      <a:pt x="8670" y="1481"/>
                    </a:lnTo>
                    <a:lnTo>
                      <a:pt x="8600" y="1199"/>
                    </a:lnTo>
                    <a:lnTo>
                      <a:pt x="8529" y="917"/>
                    </a:lnTo>
                    <a:lnTo>
                      <a:pt x="8388" y="635"/>
                    </a:lnTo>
                    <a:lnTo>
                      <a:pt x="8177" y="424"/>
                    </a:lnTo>
                    <a:lnTo>
                      <a:pt x="7966" y="283"/>
                    </a:lnTo>
                    <a:lnTo>
                      <a:pt x="7754" y="142"/>
                    </a:lnTo>
                    <a:lnTo>
                      <a:pt x="7472" y="71"/>
                    </a:lnTo>
                    <a:lnTo>
                      <a:pt x="7261" y="1"/>
                    </a:lnTo>
                    <a:close/>
                  </a:path>
                </a:pathLst>
              </a:custGeom>
              <a:solidFill>
                <a:srgbClr val="F7CA0F"/>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4" name="Shape 234"/>
              <p:cNvSpPr/>
              <p:nvPr/>
            </p:nvSpPr>
            <p:spPr>
              <a:xfrm>
                <a:off x="3876925" y="1350000"/>
                <a:ext cx="216775" cy="269625"/>
              </a:xfrm>
              <a:custGeom>
                <a:avLst/>
                <a:gdLst/>
                <a:ahLst/>
                <a:cxnLst/>
                <a:rect l="0" t="0" r="0" b="0"/>
                <a:pathLst>
                  <a:path w="8671" h="10785" fill="none" extrusionOk="0">
                    <a:moveTo>
                      <a:pt x="1763" y="10150"/>
                    </a:moveTo>
                    <a:lnTo>
                      <a:pt x="1763" y="10150"/>
                    </a:lnTo>
                    <a:lnTo>
                      <a:pt x="2045" y="10432"/>
                    </a:lnTo>
                    <a:lnTo>
                      <a:pt x="2327" y="10644"/>
                    </a:lnTo>
                    <a:lnTo>
                      <a:pt x="2609" y="10714"/>
                    </a:lnTo>
                    <a:lnTo>
                      <a:pt x="2891" y="10785"/>
                    </a:lnTo>
                    <a:lnTo>
                      <a:pt x="3173" y="10714"/>
                    </a:lnTo>
                    <a:lnTo>
                      <a:pt x="3455" y="10644"/>
                    </a:lnTo>
                    <a:lnTo>
                      <a:pt x="3666" y="10432"/>
                    </a:lnTo>
                    <a:lnTo>
                      <a:pt x="3877" y="10221"/>
                    </a:lnTo>
                    <a:lnTo>
                      <a:pt x="4300" y="9727"/>
                    </a:lnTo>
                    <a:lnTo>
                      <a:pt x="4582" y="9164"/>
                    </a:lnTo>
                    <a:lnTo>
                      <a:pt x="4794" y="8529"/>
                    </a:lnTo>
                    <a:lnTo>
                      <a:pt x="4794" y="7965"/>
                    </a:lnTo>
                    <a:lnTo>
                      <a:pt x="4794" y="7965"/>
                    </a:lnTo>
                    <a:lnTo>
                      <a:pt x="5287" y="8318"/>
                    </a:lnTo>
                    <a:lnTo>
                      <a:pt x="5710" y="8529"/>
                    </a:lnTo>
                    <a:lnTo>
                      <a:pt x="6203" y="8670"/>
                    </a:lnTo>
                    <a:lnTo>
                      <a:pt x="6626" y="8600"/>
                    </a:lnTo>
                    <a:lnTo>
                      <a:pt x="7049" y="8529"/>
                    </a:lnTo>
                    <a:lnTo>
                      <a:pt x="7472" y="8318"/>
                    </a:lnTo>
                    <a:lnTo>
                      <a:pt x="7754" y="8036"/>
                    </a:lnTo>
                    <a:lnTo>
                      <a:pt x="8036" y="7683"/>
                    </a:lnTo>
                    <a:lnTo>
                      <a:pt x="8247" y="7331"/>
                    </a:lnTo>
                    <a:lnTo>
                      <a:pt x="8388" y="6979"/>
                    </a:lnTo>
                    <a:lnTo>
                      <a:pt x="8459" y="6556"/>
                    </a:lnTo>
                    <a:lnTo>
                      <a:pt x="8388" y="6133"/>
                    </a:lnTo>
                    <a:lnTo>
                      <a:pt x="8247" y="5780"/>
                    </a:lnTo>
                    <a:lnTo>
                      <a:pt x="8036" y="5428"/>
                    </a:lnTo>
                    <a:lnTo>
                      <a:pt x="7684" y="5146"/>
                    </a:lnTo>
                    <a:lnTo>
                      <a:pt x="7190" y="4935"/>
                    </a:lnTo>
                    <a:lnTo>
                      <a:pt x="7190" y="4935"/>
                    </a:lnTo>
                    <a:lnTo>
                      <a:pt x="7472" y="4512"/>
                    </a:lnTo>
                    <a:lnTo>
                      <a:pt x="7825" y="3948"/>
                    </a:lnTo>
                    <a:lnTo>
                      <a:pt x="8177" y="3384"/>
                    </a:lnTo>
                    <a:lnTo>
                      <a:pt x="8459" y="2750"/>
                    </a:lnTo>
                    <a:lnTo>
                      <a:pt x="8670" y="2115"/>
                    </a:lnTo>
                    <a:lnTo>
                      <a:pt x="8670" y="1481"/>
                    </a:lnTo>
                    <a:lnTo>
                      <a:pt x="8600" y="1199"/>
                    </a:lnTo>
                    <a:lnTo>
                      <a:pt x="8529" y="917"/>
                    </a:lnTo>
                    <a:lnTo>
                      <a:pt x="8388" y="635"/>
                    </a:lnTo>
                    <a:lnTo>
                      <a:pt x="8177" y="424"/>
                    </a:lnTo>
                    <a:lnTo>
                      <a:pt x="8177" y="424"/>
                    </a:lnTo>
                    <a:lnTo>
                      <a:pt x="7966" y="283"/>
                    </a:lnTo>
                    <a:lnTo>
                      <a:pt x="7754" y="142"/>
                    </a:lnTo>
                    <a:lnTo>
                      <a:pt x="7472" y="71"/>
                    </a:lnTo>
                    <a:lnTo>
                      <a:pt x="7261" y="1"/>
                    </a:lnTo>
                    <a:lnTo>
                      <a:pt x="6767" y="71"/>
                    </a:lnTo>
                    <a:lnTo>
                      <a:pt x="6274" y="283"/>
                    </a:lnTo>
                    <a:lnTo>
                      <a:pt x="5781" y="565"/>
                    </a:lnTo>
                    <a:lnTo>
                      <a:pt x="5358" y="917"/>
                    </a:lnTo>
                    <a:lnTo>
                      <a:pt x="5005" y="1269"/>
                    </a:lnTo>
                    <a:lnTo>
                      <a:pt x="4723" y="1692"/>
                    </a:lnTo>
                    <a:lnTo>
                      <a:pt x="4723" y="1692"/>
                    </a:lnTo>
                    <a:lnTo>
                      <a:pt x="4582" y="1340"/>
                    </a:lnTo>
                    <a:lnTo>
                      <a:pt x="4441" y="1128"/>
                    </a:lnTo>
                    <a:lnTo>
                      <a:pt x="4230" y="917"/>
                    </a:lnTo>
                    <a:lnTo>
                      <a:pt x="4018" y="846"/>
                    </a:lnTo>
                    <a:lnTo>
                      <a:pt x="3807" y="846"/>
                    </a:lnTo>
                    <a:lnTo>
                      <a:pt x="3525" y="846"/>
                    </a:lnTo>
                    <a:lnTo>
                      <a:pt x="3314" y="987"/>
                    </a:lnTo>
                    <a:lnTo>
                      <a:pt x="3102" y="1128"/>
                    </a:lnTo>
                    <a:lnTo>
                      <a:pt x="2679" y="1551"/>
                    </a:lnTo>
                    <a:lnTo>
                      <a:pt x="2327" y="2045"/>
                    </a:lnTo>
                    <a:lnTo>
                      <a:pt x="2115" y="2609"/>
                    </a:lnTo>
                    <a:lnTo>
                      <a:pt x="2045" y="2890"/>
                    </a:lnTo>
                    <a:lnTo>
                      <a:pt x="2045" y="3172"/>
                    </a:lnTo>
                    <a:lnTo>
                      <a:pt x="2045" y="3172"/>
                    </a:lnTo>
                    <a:lnTo>
                      <a:pt x="1622" y="3172"/>
                    </a:lnTo>
                    <a:lnTo>
                      <a:pt x="1199" y="3172"/>
                    </a:lnTo>
                    <a:lnTo>
                      <a:pt x="847" y="3313"/>
                    </a:lnTo>
                    <a:lnTo>
                      <a:pt x="565" y="3454"/>
                    </a:lnTo>
                    <a:lnTo>
                      <a:pt x="353" y="3736"/>
                    </a:lnTo>
                    <a:lnTo>
                      <a:pt x="142" y="4018"/>
                    </a:lnTo>
                    <a:lnTo>
                      <a:pt x="71" y="4371"/>
                    </a:lnTo>
                    <a:lnTo>
                      <a:pt x="1" y="4653"/>
                    </a:lnTo>
                    <a:lnTo>
                      <a:pt x="71" y="5005"/>
                    </a:lnTo>
                    <a:lnTo>
                      <a:pt x="142" y="5357"/>
                    </a:lnTo>
                    <a:lnTo>
                      <a:pt x="283" y="5710"/>
                    </a:lnTo>
                    <a:lnTo>
                      <a:pt x="494" y="6062"/>
                    </a:lnTo>
                    <a:lnTo>
                      <a:pt x="776" y="6274"/>
                    </a:lnTo>
                    <a:lnTo>
                      <a:pt x="1129" y="6556"/>
                    </a:lnTo>
                    <a:lnTo>
                      <a:pt x="1481" y="6697"/>
                    </a:lnTo>
                    <a:lnTo>
                      <a:pt x="1974" y="6767"/>
                    </a:lnTo>
                    <a:lnTo>
                      <a:pt x="1974" y="6767"/>
                    </a:lnTo>
                    <a:lnTo>
                      <a:pt x="1552" y="7542"/>
                    </a:lnTo>
                    <a:lnTo>
                      <a:pt x="1481" y="8036"/>
                    </a:lnTo>
                    <a:lnTo>
                      <a:pt x="1411" y="8459"/>
                    </a:lnTo>
                    <a:lnTo>
                      <a:pt x="1340" y="8882"/>
                    </a:lnTo>
                    <a:lnTo>
                      <a:pt x="1411" y="9375"/>
                    </a:lnTo>
                    <a:lnTo>
                      <a:pt x="1552" y="9798"/>
                    </a:lnTo>
                    <a:lnTo>
                      <a:pt x="1763" y="10150"/>
                    </a:lnTo>
                    <a:lnTo>
                      <a:pt x="1763" y="10150"/>
                    </a:lnTo>
                  </a:path>
                </a:pathLst>
              </a:custGeom>
              <a:no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5" name="Shape 235"/>
              <p:cNvSpPr/>
              <p:nvPr/>
            </p:nvSpPr>
            <p:spPr>
              <a:xfrm>
                <a:off x="3940375" y="1512125"/>
                <a:ext cx="31725" cy="75800"/>
              </a:xfrm>
              <a:custGeom>
                <a:avLst/>
                <a:gdLst/>
                <a:ahLst/>
                <a:cxnLst/>
                <a:rect l="0" t="0" r="0" b="0"/>
                <a:pathLst>
                  <a:path w="1269" h="3032" fill="none" extrusionOk="0">
                    <a:moveTo>
                      <a:pt x="1128" y="2608"/>
                    </a:moveTo>
                    <a:lnTo>
                      <a:pt x="1128" y="2608"/>
                    </a:lnTo>
                    <a:lnTo>
                      <a:pt x="987" y="2820"/>
                    </a:lnTo>
                    <a:lnTo>
                      <a:pt x="776" y="3031"/>
                    </a:lnTo>
                    <a:lnTo>
                      <a:pt x="635" y="3031"/>
                    </a:lnTo>
                    <a:lnTo>
                      <a:pt x="423" y="3031"/>
                    </a:lnTo>
                    <a:lnTo>
                      <a:pt x="282" y="2890"/>
                    </a:lnTo>
                    <a:lnTo>
                      <a:pt x="212" y="2749"/>
                    </a:lnTo>
                    <a:lnTo>
                      <a:pt x="0" y="2185"/>
                    </a:lnTo>
                    <a:lnTo>
                      <a:pt x="0" y="1551"/>
                    </a:lnTo>
                    <a:lnTo>
                      <a:pt x="71" y="1269"/>
                    </a:lnTo>
                    <a:lnTo>
                      <a:pt x="141" y="916"/>
                    </a:lnTo>
                    <a:lnTo>
                      <a:pt x="353" y="635"/>
                    </a:lnTo>
                    <a:lnTo>
                      <a:pt x="564" y="353"/>
                    </a:lnTo>
                    <a:lnTo>
                      <a:pt x="846" y="141"/>
                    </a:lnTo>
                    <a:lnTo>
                      <a:pt x="1128" y="0"/>
                    </a:lnTo>
                    <a:lnTo>
                      <a:pt x="1128" y="0"/>
                    </a:lnTo>
                    <a:lnTo>
                      <a:pt x="1269" y="635"/>
                    </a:lnTo>
                    <a:lnTo>
                      <a:pt x="1269" y="1269"/>
                    </a:lnTo>
                    <a:lnTo>
                      <a:pt x="1269" y="1903"/>
                    </a:lnTo>
                    <a:lnTo>
                      <a:pt x="1128" y="2608"/>
                    </a:lnTo>
                    <a:lnTo>
                      <a:pt x="1128" y="2608"/>
                    </a:lnTo>
                  </a:path>
                </a:pathLst>
              </a:custGeom>
              <a:no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6" name="Shape 236"/>
              <p:cNvSpPr/>
              <p:nvPr/>
            </p:nvSpPr>
            <p:spPr>
              <a:xfrm>
                <a:off x="3954475" y="1404625"/>
                <a:ext cx="22925" cy="65225"/>
              </a:xfrm>
              <a:custGeom>
                <a:avLst/>
                <a:gdLst/>
                <a:ahLst/>
                <a:cxnLst/>
                <a:rect l="0" t="0" r="0" b="0"/>
                <a:pathLst>
                  <a:path w="917" h="2609" fill="none" extrusionOk="0">
                    <a:moveTo>
                      <a:pt x="353" y="1"/>
                    </a:moveTo>
                    <a:lnTo>
                      <a:pt x="353" y="1"/>
                    </a:lnTo>
                    <a:lnTo>
                      <a:pt x="494" y="1"/>
                    </a:lnTo>
                    <a:lnTo>
                      <a:pt x="564" y="71"/>
                    </a:lnTo>
                    <a:lnTo>
                      <a:pt x="705" y="353"/>
                    </a:lnTo>
                    <a:lnTo>
                      <a:pt x="775" y="705"/>
                    </a:lnTo>
                    <a:lnTo>
                      <a:pt x="846" y="1128"/>
                    </a:lnTo>
                    <a:lnTo>
                      <a:pt x="916" y="2045"/>
                    </a:lnTo>
                    <a:lnTo>
                      <a:pt x="916" y="2609"/>
                    </a:lnTo>
                    <a:lnTo>
                      <a:pt x="916" y="2609"/>
                    </a:lnTo>
                    <a:lnTo>
                      <a:pt x="635" y="2256"/>
                    </a:lnTo>
                    <a:lnTo>
                      <a:pt x="423" y="1833"/>
                    </a:lnTo>
                    <a:lnTo>
                      <a:pt x="212" y="1410"/>
                    </a:lnTo>
                    <a:lnTo>
                      <a:pt x="0" y="987"/>
                    </a:lnTo>
                    <a:lnTo>
                      <a:pt x="0" y="565"/>
                    </a:lnTo>
                    <a:lnTo>
                      <a:pt x="0" y="353"/>
                    </a:lnTo>
                    <a:lnTo>
                      <a:pt x="71" y="212"/>
                    </a:lnTo>
                    <a:lnTo>
                      <a:pt x="212" y="71"/>
                    </a:lnTo>
                    <a:lnTo>
                      <a:pt x="353" y="1"/>
                    </a:lnTo>
                    <a:lnTo>
                      <a:pt x="353" y="1"/>
                    </a:lnTo>
                  </a:path>
                </a:pathLst>
              </a:custGeom>
              <a:no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7" name="Shape 237"/>
              <p:cNvSpPr/>
              <p:nvPr/>
            </p:nvSpPr>
            <p:spPr>
              <a:xfrm>
                <a:off x="3899850" y="1462775"/>
                <a:ext cx="56400" cy="29975"/>
              </a:xfrm>
              <a:custGeom>
                <a:avLst/>
                <a:gdLst/>
                <a:ahLst/>
                <a:cxnLst/>
                <a:rect l="0" t="0" r="0" b="0"/>
                <a:pathLst>
                  <a:path w="2256" h="1199" fill="none" extrusionOk="0">
                    <a:moveTo>
                      <a:pt x="282" y="705"/>
                    </a:moveTo>
                    <a:lnTo>
                      <a:pt x="282" y="705"/>
                    </a:lnTo>
                    <a:lnTo>
                      <a:pt x="0" y="283"/>
                    </a:lnTo>
                    <a:lnTo>
                      <a:pt x="0" y="142"/>
                    </a:lnTo>
                    <a:lnTo>
                      <a:pt x="71" y="71"/>
                    </a:lnTo>
                    <a:lnTo>
                      <a:pt x="141" y="1"/>
                    </a:lnTo>
                    <a:lnTo>
                      <a:pt x="282" y="1"/>
                    </a:lnTo>
                    <a:lnTo>
                      <a:pt x="705" y="142"/>
                    </a:lnTo>
                    <a:lnTo>
                      <a:pt x="1198" y="283"/>
                    </a:lnTo>
                    <a:lnTo>
                      <a:pt x="1621" y="565"/>
                    </a:lnTo>
                    <a:lnTo>
                      <a:pt x="2256" y="917"/>
                    </a:lnTo>
                    <a:lnTo>
                      <a:pt x="2256" y="917"/>
                    </a:lnTo>
                    <a:lnTo>
                      <a:pt x="1762" y="1128"/>
                    </a:lnTo>
                    <a:lnTo>
                      <a:pt x="1269" y="1199"/>
                    </a:lnTo>
                    <a:lnTo>
                      <a:pt x="987" y="1128"/>
                    </a:lnTo>
                    <a:lnTo>
                      <a:pt x="705" y="1058"/>
                    </a:lnTo>
                    <a:lnTo>
                      <a:pt x="494" y="917"/>
                    </a:lnTo>
                    <a:lnTo>
                      <a:pt x="282" y="705"/>
                    </a:lnTo>
                    <a:lnTo>
                      <a:pt x="282" y="705"/>
                    </a:lnTo>
                  </a:path>
                </a:pathLst>
              </a:custGeom>
              <a:no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238" name="Shape 238"/>
            <p:cNvSpPr/>
            <p:nvPr/>
          </p:nvSpPr>
          <p:spPr>
            <a:xfrm>
              <a:off x="1086250" y="2701550"/>
              <a:ext cx="237900" cy="313675"/>
            </a:xfrm>
            <a:custGeom>
              <a:avLst/>
              <a:gdLst/>
              <a:ahLst/>
              <a:cxnLst/>
              <a:rect l="0" t="0" r="0" b="0"/>
              <a:pathLst>
                <a:path w="9516" h="12547" extrusionOk="0">
                  <a:moveTo>
                    <a:pt x="9516" y="0"/>
                  </a:moveTo>
                  <a:lnTo>
                    <a:pt x="9420" y="385"/>
                  </a:lnTo>
                  <a:lnTo>
                    <a:pt x="9445" y="353"/>
                  </a:lnTo>
                  <a:lnTo>
                    <a:pt x="9516" y="0"/>
                  </a:lnTo>
                  <a:close/>
                  <a:moveTo>
                    <a:pt x="5357" y="3947"/>
                  </a:moveTo>
                  <a:lnTo>
                    <a:pt x="4793" y="4582"/>
                  </a:lnTo>
                  <a:lnTo>
                    <a:pt x="3595" y="5921"/>
                  </a:lnTo>
                  <a:lnTo>
                    <a:pt x="2256" y="7471"/>
                  </a:lnTo>
                  <a:lnTo>
                    <a:pt x="1763" y="8106"/>
                  </a:lnTo>
                  <a:lnTo>
                    <a:pt x="1410" y="8599"/>
                  </a:lnTo>
                  <a:lnTo>
                    <a:pt x="1692" y="7894"/>
                  </a:lnTo>
                  <a:lnTo>
                    <a:pt x="2045" y="7190"/>
                  </a:lnTo>
                  <a:lnTo>
                    <a:pt x="2467" y="6485"/>
                  </a:lnTo>
                  <a:lnTo>
                    <a:pt x="2961" y="5921"/>
                  </a:lnTo>
                  <a:lnTo>
                    <a:pt x="3525" y="5357"/>
                  </a:lnTo>
                  <a:lnTo>
                    <a:pt x="4089" y="4864"/>
                  </a:lnTo>
                  <a:lnTo>
                    <a:pt x="4723" y="4370"/>
                  </a:lnTo>
                  <a:lnTo>
                    <a:pt x="5357" y="3947"/>
                  </a:lnTo>
                  <a:close/>
                  <a:moveTo>
                    <a:pt x="6696" y="3242"/>
                  </a:moveTo>
                  <a:lnTo>
                    <a:pt x="6626" y="3806"/>
                  </a:lnTo>
                  <a:lnTo>
                    <a:pt x="6626" y="4300"/>
                  </a:lnTo>
                  <a:lnTo>
                    <a:pt x="6555" y="5357"/>
                  </a:lnTo>
                  <a:lnTo>
                    <a:pt x="6485" y="5850"/>
                  </a:lnTo>
                  <a:lnTo>
                    <a:pt x="6415" y="6344"/>
                  </a:lnTo>
                  <a:lnTo>
                    <a:pt x="6203" y="6837"/>
                  </a:lnTo>
                  <a:lnTo>
                    <a:pt x="5921" y="7331"/>
                  </a:lnTo>
                  <a:lnTo>
                    <a:pt x="5569" y="7753"/>
                  </a:lnTo>
                  <a:lnTo>
                    <a:pt x="5075" y="8176"/>
                  </a:lnTo>
                  <a:lnTo>
                    <a:pt x="4652" y="8529"/>
                  </a:lnTo>
                  <a:lnTo>
                    <a:pt x="4089" y="8811"/>
                  </a:lnTo>
                  <a:lnTo>
                    <a:pt x="3031" y="9375"/>
                  </a:lnTo>
                  <a:lnTo>
                    <a:pt x="2045" y="10009"/>
                  </a:lnTo>
                  <a:lnTo>
                    <a:pt x="2256" y="9445"/>
                  </a:lnTo>
                  <a:lnTo>
                    <a:pt x="2538" y="9022"/>
                  </a:lnTo>
                  <a:lnTo>
                    <a:pt x="3243" y="8106"/>
                  </a:lnTo>
                  <a:lnTo>
                    <a:pt x="3948" y="7260"/>
                  </a:lnTo>
                  <a:lnTo>
                    <a:pt x="4723" y="6414"/>
                  </a:lnTo>
                  <a:lnTo>
                    <a:pt x="4934" y="6062"/>
                  </a:lnTo>
                  <a:lnTo>
                    <a:pt x="5216" y="5639"/>
                  </a:lnTo>
                  <a:lnTo>
                    <a:pt x="5639" y="4652"/>
                  </a:lnTo>
                  <a:lnTo>
                    <a:pt x="6203" y="3806"/>
                  </a:lnTo>
                  <a:lnTo>
                    <a:pt x="6415" y="3454"/>
                  </a:lnTo>
                  <a:lnTo>
                    <a:pt x="6696" y="3242"/>
                  </a:lnTo>
                  <a:close/>
                  <a:moveTo>
                    <a:pt x="9420" y="385"/>
                  </a:moveTo>
                  <a:lnTo>
                    <a:pt x="9163" y="705"/>
                  </a:lnTo>
                  <a:lnTo>
                    <a:pt x="8811" y="1057"/>
                  </a:lnTo>
                  <a:lnTo>
                    <a:pt x="8388" y="1410"/>
                  </a:lnTo>
                  <a:lnTo>
                    <a:pt x="7260" y="2115"/>
                  </a:lnTo>
                  <a:lnTo>
                    <a:pt x="5992" y="2820"/>
                  </a:lnTo>
                  <a:lnTo>
                    <a:pt x="4652" y="3595"/>
                  </a:lnTo>
                  <a:lnTo>
                    <a:pt x="3384" y="4300"/>
                  </a:lnTo>
                  <a:lnTo>
                    <a:pt x="2326" y="5005"/>
                  </a:lnTo>
                  <a:lnTo>
                    <a:pt x="1904" y="5357"/>
                  </a:lnTo>
                  <a:lnTo>
                    <a:pt x="1622" y="5709"/>
                  </a:lnTo>
                  <a:lnTo>
                    <a:pt x="1269" y="6203"/>
                  </a:lnTo>
                  <a:lnTo>
                    <a:pt x="917" y="6696"/>
                  </a:lnTo>
                  <a:lnTo>
                    <a:pt x="705" y="7190"/>
                  </a:lnTo>
                  <a:lnTo>
                    <a:pt x="494" y="7683"/>
                  </a:lnTo>
                  <a:lnTo>
                    <a:pt x="212" y="8811"/>
                  </a:lnTo>
                  <a:lnTo>
                    <a:pt x="1" y="9938"/>
                  </a:lnTo>
                  <a:lnTo>
                    <a:pt x="1" y="10502"/>
                  </a:lnTo>
                  <a:lnTo>
                    <a:pt x="71" y="11560"/>
                  </a:lnTo>
                  <a:lnTo>
                    <a:pt x="141" y="12053"/>
                  </a:lnTo>
                  <a:lnTo>
                    <a:pt x="282" y="12405"/>
                  </a:lnTo>
                  <a:lnTo>
                    <a:pt x="353" y="12476"/>
                  </a:lnTo>
                  <a:lnTo>
                    <a:pt x="423" y="12546"/>
                  </a:lnTo>
                  <a:lnTo>
                    <a:pt x="564" y="12476"/>
                  </a:lnTo>
                  <a:lnTo>
                    <a:pt x="705" y="12405"/>
                  </a:lnTo>
                  <a:lnTo>
                    <a:pt x="987" y="11982"/>
                  </a:lnTo>
                  <a:lnTo>
                    <a:pt x="1410" y="11630"/>
                  </a:lnTo>
                  <a:lnTo>
                    <a:pt x="2256" y="10996"/>
                  </a:lnTo>
                  <a:lnTo>
                    <a:pt x="3172" y="10432"/>
                  </a:lnTo>
                  <a:lnTo>
                    <a:pt x="4159" y="9938"/>
                  </a:lnTo>
                  <a:lnTo>
                    <a:pt x="5075" y="9445"/>
                  </a:lnTo>
                  <a:lnTo>
                    <a:pt x="5921" y="8811"/>
                  </a:lnTo>
                  <a:lnTo>
                    <a:pt x="6344" y="8458"/>
                  </a:lnTo>
                  <a:lnTo>
                    <a:pt x="6696" y="8106"/>
                  </a:lnTo>
                  <a:lnTo>
                    <a:pt x="6978" y="7683"/>
                  </a:lnTo>
                  <a:lnTo>
                    <a:pt x="7260" y="7190"/>
                  </a:lnTo>
                  <a:lnTo>
                    <a:pt x="7401" y="6696"/>
                  </a:lnTo>
                  <a:lnTo>
                    <a:pt x="7472" y="6203"/>
                  </a:lnTo>
                  <a:lnTo>
                    <a:pt x="7472" y="5709"/>
                  </a:lnTo>
                  <a:lnTo>
                    <a:pt x="7401" y="5216"/>
                  </a:lnTo>
                  <a:lnTo>
                    <a:pt x="7331" y="4300"/>
                  </a:lnTo>
                  <a:lnTo>
                    <a:pt x="7331" y="3806"/>
                  </a:lnTo>
                  <a:lnTo>
                    <a:pt x="7401" y="3313"/>
                  </a:lnTo>
                  <a:lnTo>
                    <a:pt x="7542" y="2890"/>
                  </a:lnTo>
                  <a:lnTo>
                    <a:pt x="7824" y="2538"/>
                  </a:lnTo>
                  <a:lnTo>
                    <a:pt x="8459" y="1762"/>
                  </a:lnTo>
                  <a:lnTo>
                    <a:pt x="8811" y="1410"/>
                  </a:lnTo>
                  <a:lnTo>
                    <a:pt x="9163" y="987"/>
                  </a:lnTo>
                  <a:lnTo>
                    <a:pt x="9375" y="564"/>
                  </a:lnTo>
                  <a:lnTo>
                    <a:pt x="9420" y="385"/>
                  </a:lnTo>
                  <a:close/>
                </a:path>
              </a:pathLst>
            </a:custGeom>
            <a:solidFill>
              <a:srgbClr val="93B770"/>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9" name="Shape 239"/>
            <p:cNvSpPr/>
            <p:nvPr/>
          </p:nvSpPr>
          <p:spPr>
            <a:xfrm>
              <a:off x="924150" y="1106825"/>
              <a:ext cx="244950" cy="345400"/>
            </a:xfrm>
            <a:custGeom>
              <a:avLst/>
              <a:gdLst/>
              <a:ahLst/>
              <a:cxnLst/>
              <a:rect l="0" t="0" r="0" b="0"/>
              <a:pathLst>
                <a:path w="9798" h="13816" extrusionOk="0">
                  <a:moveTo>
                    <a:pt x="6203" y="4159"/>
                  </a:moveTo>
                  <a:lnTo>
                    <a:pt x="6414" y="4230"/>
                  </a:lnTo>
                  <a:lnTo>
                    <a:pt x="6485" y="4371"/>
                  </a:lnTo>
                  <a:lnTo>
                    <a:pt x="6485" y="4512"/>
                  </a:lnTo>
                  <a:lnTo>
                    <a:pt x="6414" y="4582"/>
                  </a:lnTo>
                  <a:lnTo>
                    <a:pt x="6273" y="4582"/>
                  </a:lnTo>
                  <a:lnTo>
                    <a:pt x="5921" y="4512"/>
                  </a:lnTo>
                  <a:lnTo>
                    <a:pt x="5850" y="4441"/>
                  </a:lnTo>
                  <a:lnTo>
                    <a:pt x="5850" y="4371"/>
                  </a:lnTo>
                  <a:lnTo>
                    <a:pt x="5921" y="4230"/>
                  </a:lnTo>
                  <a:lnTo>
                    <a:pt x="6062" y="4159"/>
                  </a:lnTo>
                  <a:close/>
                  <a:moveTo>
                    <a:pt x="5709" y="5569"/>
                  </a:moveTo>
                  <a:lnTo>
                    <a:pt x="5004" y="6697"/>
                  </a:lnTo>
                  <a:lnTo>
                    <a:pt x="4088" y="7684"/>
                  </a:lnTo>
                  <a:lnTo>
                    <a:pt x="4440" y="7049"/>
                  </a:lnTo>
                  <a:lnTo>
                    <a:pt x="4793" y="6485"/>
                  </a:lnTo>
                  <a:lnTo>
                    <a:pt x="5216" y="5992"/>
                  </a:lnTo>
                  <a:lnTo>
                    <a:pt x="5709" y="5569"/>
                  </a:lnTo>
                  <a:close/>
                  <a:moveTo>
                    <a:pt x="6414" y="5992"/>
                  </a:moveTo>
                  <a:lnTo>
                    <a:pt x="6837" y="6274"/>
                  </a:lnTo>
                  <a:lnTo>
                    <a:pt x="6766" y="6838"/>
                  </a:lnTo>
                  <a:lnTo>
                    <a:pt x="6625" y="7402"/>
                  </a:lnTo>
                  <a:lnTo>
                    <a:pt x="6344" y="7895"/>
                  </a:lnTo>
                  <a:lnTo>
                    <a:pt x="6062" y="8388"/>
                  </a:lnTo>
                  <a:lnTo>
                    <a:pt x="6062" y="7825"/>
                  </a:lnTo>
                  <a:lnTo>
                    <a:pt x="6132" y="7190"/>
                  </a:lnTo>
                  <a:lnTo>
                    <a:pt x="6203" y="6556"/>
                  </a:lnTo>
                  <a:lnTo>
                    <a:pt x="6414" y="5992"/>
                  </a:lnTo>
                  <a:close/>
                  <a:moveTo>
                    <a:pt x="5568" y="5076"/>
                  </a:moveTo>
                  <a:lnTo>
                    <a:pt x="5075" y="5287"/>
                  </a:lnTo>
                  <a:lnTo>
                    <a:pt x="4652" y="5569"/>
                  </a:lnTo>
                  <a:lnTo>
                    <a:pt x="4229" y="5921"/>
                  </a:lnTo>
                  <a:lnTo>
                    <a:pt x="3947" y="6344"/>
                  </a:lnTo>
                  <a:lnTo>
                    <a:pt x="3383" y="7190"/>
                  </a:lnTo>
                  <a:lnTo>
                    <a:pt x="2819" y="8036"/>
                  </a:lnTo>
                  <a:lnTo>
                    <a:pt x="2678" y="8600"/>
                  </a:lnTo>
                  <a:lnTo>
                    <a:pt x="2608" y="8811"/>
                  </a:lnTo>
                  <a:lnTo>
                    <a:pt x="2467" y="8952"/>
                  </a:lnTo>
                  <a:lnTo>
                    <a:pt x="2326" y="9093"/>
                  </a:lnTo>
                  <a:lnTo>
                    <a:pt x="2115" y="9234"/>
                  </a:lnTo>
                  <a:lnTo>
                    <a:pt x="1551" y="9305"/>
                  </a:lnTo>
                  <a:lnTo>
                    <a:pt x="1269" y="9305"/>
                  </a:lnTo>
                  <a:lnTo>
                    <a:pt x="1057" y="9234"/>
                  </a:lnTo>
                  <a:lnTo>
                    <a:pt x="916" y="9093"/>
                  </a:lnTo>
                  <a:lnTo>
                    <a:pt x="775" y="8952"/>
                  </a:lnTo>
                  <a:lnTo>
                    <a:pt x="705" y="8741"/>
                  </a:lnTo>
                  <a:lnTo>
                    <a:pt x="705" y="8529"/>
                  </a:lnTo>
                  <a:lnTo>
                    <a:pt x="705" y="8247"/>
                  </a:lnTo>
                  <a:lnTo>
                    <a:pt x="846" y="7966"/>
                  </a:lnTo>
                  <a:lnTo>
                    <a:pt x="1128" y="7402"/>
                  </a:lnTo>
                  <a:lnTo>
                    <a:pt x="1551" y="6767"/>
                  </a:lnTo>
                  <a:lnTo>
                    <a:pt x="2115" y="6274"/>
                  </a:lnTo>
                  <a:lnTo>
                    <a:pt x="2749" y="5851"/>
                  </a:lnTo>
                  <a:lnTo>
                    <a:pt x="3454" y="5499"/>
                  </a:lnTo>
                  <a:lnTo>
                    <a:pt x="4159" y="5217"/>
                  </a:lnTo>
                  <a:lnTo>
                    <a:pt x="4863" y="5076"/>
                  </a:lnTo>
                  <a:close/>
                  <a:moveTo>
                    <a:pt x="5709" y="7120"/>
                  </a:moveTo>
                  <a:lnTo>
                    <a:pt x="5427" y="8247"/>
                  </a:lnTo>
                  <a:lnTo>
                    <a:pt x="5286" y="9446"/>
                  </a:lnTo>
                  <a:lnTo>
                    <a:pt x="4863" y="9869"/>
                  </a:lnTo>
                  <a:lnTo>
                    <a:pt x="4511" y="10080"/>
                  </a:lnTo>
                  <a:lnTo>
                    <a:pt x="4229" y="10292"/>
                  </a:lnTo>
                  <a:lnTo>
                    <a:pt x="3947" y="10362"/>
                  </a:lnTo>
                  <a:lnTo>
                    <a:pt x="3665" y="10362"/>
                  </a:lnTo>
                  <a:lnTo>
                    <a:pt x="3595" y="10292"/>
                  </a:lnTo>
                  <a:lnTo>
                    <a:pt x="3524" y="10151"/>
                  </a:lnTo>
                  <a:lnTo>
                    <a:pt x="3383" y="9798"/>
                  </a:lnTo>
                  <a:lnTo>
                    <a:pt x="3454" y="9516"/>
                  </a:lnTo>
                  <a:lnTo>
                    <a:pt x="3665" y="9164"/>
                  </a:lnTo>
                  <a:lnTo>
                    <a:pt x="4370" y="8388"/>
                  </a:lnTo>
                  <a:lnTo>
                    <a:pt x="5216" y="7684"/>
                  </a:lnTo>
                  <a:lnTo>
                    <a:pt x="5709" y="7120"/>
                  </a:lnTo>
                  <a:close/>
                  <a:moveTo>
                    <a:pt x="7894" y="6274"/>
                  </a:moveTo>
                  <a:lnTo>
                    <a:pt x="8388" y="7613"/>
                  </a:lnTo>
                  <a:lnTo>
                    <a:pt x="8670" y="8459"/>
                  </a:lnTo>
                  <a:lnTo>
                    <a:pt x="8810" y="9375"/>
                  </a:lnTo>
                  <a:lnTo>
                    <a:pt x="8881" y="9798"/>
                  </a:lnTo>
                  <a:lnTo>
                    <a:pt x="8881" y="10151"/>
                  </a:lnTo>
                  <a:lnTo>
                    <a:pt x="8810" y="10503"/>
                  </a:lnTo>
                  <a:lnTo>
                    <a:pt x="8670" y="10855"/>
                  </a:lnTo>
                  <a:lnTo>
                    <a:pt x="8529" y="11067"/>
                  </a:lnTo>
                  <a:lnTo>
                    <a:pt x="8247" y="11278"/>
                  </a:lnTo>
                  <a:lnTo>
                    <a:pt x="7894" y="11349"/>
                  </a:lnTo>
                  <a:lnTo>
                    <a:pt x="7471" y="11349"/>
                  </a:lnTo>
                  <a:lnTo>
                    <a:pt x="6978" y="11278"/>
                  </a:lnTo>
                  <a:lnTo>
                    <a:pt x="6625" y="11067"/>
                  </a:lnTo>
                  <a:lnTo>
                    <a:pt x="6414" y="10855"/>
                  </a:lnTo>
                  <a:lnTo>
                    <a:pt x="6344" y="10644"/>
                  </a:lnTo>
                  <a:lnTo>
                    <a:pt x="6273" y="10292"/>
                  </a:lnTo>
                  <a:lnTo>
                    <a:pt x="6344" y="10010"/>
                  </a:lnTo>
                  <a:lnTo>
                    <a:pt x="6625" y="9234"/>
                  </a:lnTo>
                  <a:lnTo>
                    <a:pt x="6978" y="8459"/>
                  </a:lnTo>
                  <a:lnTo>
                    <a:pt x="7401" y="7613"/>
                  </a:lnTo>
                  <a:lnTo>
                    <a:pt x="7753" y="6908"/>
                  </a:lnTo>
                  <a:lnTo>
                    <a:pt x="7894" y="6556"/>
                  </a:lnTo>
                  <a:lnTo>
                    <a:pt x="7894" y="6274"/>
                  </a:lnTo>
                  <a:close/>
                  <a:moveTo>
                    <a:pt x="7189" y="1"/>
                  </a:moveTo>
                  <a:lnTo>
                    <a:pt x="6978" y="71"/>
                  </a:lnTo>
                  <a:lnTo>
                    <a:pt x="6696" y="353"/>
                  </a:lnTo>
                  <a:lnTo>
                    <a:pt x="6485" y="494"/>
                  </a:lnTo>
                  <a:lnTo>
                    <a:pt x="6344" y="706"/>
                  </a:lnTo>
                  <a:lnTo>
                    <a:pt x="6203" y="1199"/>
                  </a:lnTo>
                  <a:lnTo>
                    <a:pt x="6132" y="1692"/>
                  </a:lnTo>
                  <a:lnTo>
                    <a:pt x="6062" y="2256"/>
                  </a:lnTo>
                  <a:lnTo>
                    <a:pt x="5921" y="2891"/>
                  </a:lnTo>
                  <a:lnTo>
                    <a:pt x="5780" y="3384"/>
                  </a:lnTo>
                  <a:lnTo>
                    <a:pt x="5568" y="3877"/>
                  </a:lnTo>
                  <a:lnTo>
                    <a:pt x="5357" y="4089"/>
                  </a:lnTo>
                  <a:lnTo>
                    <a:pt x="5145" y="4300"/>
                  </a:lnTo>
                  <a:lnTo>
                    <a:pt x="4581" y="4582"/>
                  </a:lnTo>
                  <a:lnTo>
                    <a:pt x="4018" y="4864"/>
                  </a:lnTo>
                  <a:lnTo>
                    <a:pt x="2819" y="5217"/>
                  </a:lnTo>
                  <a:lnTo>
                    <a:pt x="2255" y="5428"/>
                  </a:lnTo>
                  <a:lnTo>
                    <a:pt x="1692" y="5710"/>
                  </a:lnTo>
                  <a:lnTo>
                    <a:pt x="1128" y="6062"/>
                  </a:lnTo>
                  <a:lnTo>
                    <a:pt x="634" y="6626"/>
                  </a:lnTo>
                  <a:lnTo>
                    <a:pt x="282" y="7190"/>
                  </a:lnTo>
                  <a:lnTo>
                    <a:pt x="71" y="7825"/>
                  </a:lnTo>
                  <a:lnTo>
                    <a:pt x="0" y="8459"/>
                  </a:lnTo>
                  <a:lnTo>
                    <a:pt x="0" y="9093"/>
                  </a:lnTo>
                  <a:lnTo>
                    <a:pt x="71" y="9375"/>
                  </a:lnTo>
                  <a:lnTo>
                    <a:pt x="211" y="9587"/>
                  </a:lnTo>
                  <a:lnTo>
                    <a:pt x="352" y="9869"/>
                  </a:lnTo>
                  <a:lnTo>
                    <a:pt x="564" y="10010"/>
                  </a:lnTo>
                  <a:lnTo>
                    <a:pt x="846" y="10151"/>
                  </a:lnTo>
                  <a:lnTo>
                    <a:pt x="1128" y="10221"/>
                  </a:lnTo>
                  <a:lnTo>
                    <a:pt x="1903" y="10221"/>
                  </a:lnTo>
                  <a:lnTo>
                    <a:pt x="1339" y="10644"/>
                  </a:lnTo>
                  <a:lnTo>
                    <a:pt x="916" y="10926"/>
                  </a:lnTo>
                  <a:lnTo>
                    <a:pt x="564" y="11278"/>
                  </a:lnTo>
                  <a:lnTo>
                    <a:pt x="282" y="11701"/>
                  </a:lnTo>
                  <a:lnTo>
                    <a:pt x="141" y="12054"/>
                  </a:lnTo>
                  <a:lnTo>
                    <a:pt x="141" y="12195"/>
                  </a:lnTo>
                  <a:lnTo>
                    <a:pt x="211" y="12406"/>
                  </a:lnTo>
                  <a:lnTo>
                    <a:pt x="282" y="12547"/>
                  </a:lnTo>
                  <a:lnTo>
                    <a:pt x="493" y="12758"/>
                  </a:lnTo>
                  <a:lnTo>
                    <a:pt x="775" y="12899"/>
                  </a:lnTo>
                  <a:lnTo>
                    <a:pt x="1057" y="12970"/>
                  </a:lnTo>
                  <a:lnTo>
                    <a:pt x="1269" y="12899"/>
                  </a:lnTo>
                  <a:lnTo>
                    <a:pt x="1410" y="12829"/>
                  </a:lnTo>
                  <a:lnTo>
                    <a:pt x="1551" y="12688"/>
                  </a:lnTo>
                  <a:lnTo>
                    <a:pt x="1692" y="12547"/>
                  </a:lnTo>
                  <a:lnTo>
                    <a:pt x="1903" y="12054"/>
                  </a:lnTo>
                  <a:lnTo>
                    <a:pt x="2044" y="11560"/>
                  </a:lnTo>
                  <a:lnTo>
                    <a:pt x="2115" y="10996"/>
                  </a:lnTo>
                  <a:lnTo>
                    <a:pt x="2185" y="10573"/>
                  </a:lnTo>
                  <a:lnTo>
                    <a:pt x="2326" y="10292"/>
                  </a:lnTo>
                  <a:lnTo>
                    <a:pt x="2467" y="10714"/>
                  </a:lnTo>
                  <a:lnTo>
                    <a:pt x="2678" y="11067"/>
                  </a:lnTo>
                  <a:lnTo>
                    <a:pt x="3031" y="11278"/>
                  </a:lnTo>
                  <a:lnTo>
                    <a:pt x="3313" y="11490"/>
                  </a:lnTo>
                  <a:lnTo>
                    <a:pt x="4088" y="11490"/>
                  </a:lnTo>
                  <a:lnTo>
                    <a:pt x="4511" y="11419"/>
                  </a:lnTo>
                  <a:lnTo>
                    <a:pt x="4863" y="11208"/>
                  </a:lnTo>
                  <a:lnTo>
                    <a:pt x="4581" y="11772"/>
                  </a:lnTo>
                  <a:lnTo>
                    <a:pt x="4300" y="12265"/>
                  </a:lnTo>
                  <a:lnTo>
                    <a:pt x="4018" y="12829"/>
                  </a:lnTo>
                  <a:lnTo>
                    <a:pt x="3947" y="13393"/>
                  </a:lnTo>
                  <a:lnTo>
                    <a:pt x="3947" y="13534"/>
                  </a:lnTo>
                  <a:lnTo>
                    <a:pt x="4018" y="13675"/>
                  </a:lnTo>
                  <a:lnTo>
                    <a:pt x="4159" y="13816"/>
                  </a:lnTo>
                  <a:lnTo>
                    <a:pt x="4370" y="13816"/>
                  </a:lnTo>
                  <a:lnTo>
                    <a:pt x="4722" y="13675"/>
                  </a:lnTo>
                  <a:lnTo>
                    <a:pt x="5145" y="13534"/>
                  </a:lnTo>
                  <a:lnTo>
                    <a:pt x="5357" y="13322"/>
                  </a:lnTo>
                  <a:lnTo>
                    <a:pt x="5498" y="13040"/>
                  </a:lnTo>
                  <a:lnTo>
                    <a:pt x="5568" y="12688"/>
                  </a:lnTo>
                  <a:lnTo>
                    <a:pt x="5568" y="12336"/>
                  </a:lnTo>
                  <a:lnTo>
                    <a:pt x="5427" y="11631"/>
                  </a:lnTo>
                  <a:lnTo>
                    <a:pt x="5427" y="11278"/>
                  </a:lnTo>
                  <a:lnTo>
                    <a:pt x="5498" y="10996"/>
                  </a:lnTo>
                  <a:lnTo>
                    <a:pt x="5709" y="11419"/>
                  </a:lnTo>
                  <a:lnTo>
                    <a:pt x="6062" y="11772"/>
                  </a:lnTo>
                  <a:lnTo>
                    <a:pt x="6485" y="12054"/>
                  </a:lnTo>
                  <a:lnTo>
                    <a:pt x="6978" y="12265"/>
                  </a:lnTo>
                  <a:lnTo>
                    <a:pt x="7471" y="12336"/>
                  </a:lnTo>
                  <a:lnTo>
                    <a:pt x="8035" y="12336"/>
                  </a:lnTo>
                  <a:lnTo>
                    <a:pt x="8529" y="12265"/>
                  </a:lnTo>
                  <a:lnTo>
                    <a:pt x="8951" y="12054"/>
                  </a:lnTo>
                  <a:lnTo>
                    <a:pt x="9374" y="11701"/>
                  </a:lnTo>
                  <a:lnTo>
                    <a:pt x="9656" y="11278"/>
                  </a:lnTo>
                  <a:lnTo>
                    <a:pt x="9797" y="10855"/>
                  </a:lnTo>
                  <a:lnTo>
                    <a:pt x="9797" y="10362"/>
                  </a:lnTo>
                  <a:lnTo>
                    <a:pt x="9797" y="9869"/>
                  </a:lnTo>
                  <a:lnTo>
                    <a:pt x="9656" y="9375"/>
                  </a:lnTo>
                  <a:lnTo>
                    <a:pt x="9445" y="8318"/>
                  </a:lnTo>
                  <a:lnTo>
                    <a:pt x="9092" y="6979"/>
                  </a:lnTo>
                  <a:lnTo>
                    <a:pt x="8881" y="6274"/>
                  </a:lnTo>
                  <a:lnTo>
                    <a:pt x="8599" y="5499"/>
                  </a:lnTo>
                  <a:lnTo>
                    <a:pt x="8247" y="4794"/>
                  </a:lnTo>
                  <a:lnTo>
                    <a:pt x="7894" y="4159"/>
                  </a:lnTo>
                  <a:lnTo>
                    <a:pt x="7401" y="3595"/>
                  </a:lnTo>
                  <a:lnTo>
                    <a:pt x="7119" y="3384"/>
                  </a:lnTo>
                  <a:lnTo>
                    <a:pt x="6837" y="3243"/>
                  </a:lnTo>
                  <a:lnTo>
                    <a:pt x="7119" y="2820"/>
                  </a:lnTo>
                  <a:lnTo>
                    <a:pt x="7330" y="2256"/>
                  </a:lnTo>
                  <a:lnTo>
                    <a:pt x="7542" y="1622"/>
                  </a:lnTo>
                  <a:lnTo>
                    <a:pt x="7612" y="988"/>
                  </a:lnTo>
                  <a:lnTo>
                    <a:pt x="7612" y="424"/>
                  </a:lnTo>
                  <a:lnTo>
                    <a:pt x="7612" y="212"/>
                  </a:lnTo>
                  <a:lnTo>
                    <a:pt x="7471" y="71"/>
                  </a:lnTo>
                  <a:lnTo>
                    <a:pt x="7330" y="1"/>
                  </a:lnTo>
                  <a:close/>
                </a:path>
              </a:pathLst>
            </a:custGeom>
            <a:solidFill>
              <a:srgbClr val="EDDC7A"/>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40" name="Shape 240"/>
            <p:cNvSpPr/>
            <p:nvPr/>
          </p:nvSpPr>
          <p:spPr>
            <a:xfrm>
              <a:off x="1750550" y="2135900"/>
              <a:ext cx="260825" cy="227350"/>
            </a:xfrm>
            <a:custGeom>
              <a:avLst/>
              <a:gdLst/>
              <a:ahLst/>
              <a:cxnLst/>
              <a:rect l="0" t="0" r="0" b="0"/>
              <a:pathLst>
                <a:path w="10433" h="9094" extrusionOk="0">
                  <a:moveTo>
                    <a:pt x="7049" y="1199"/>
                  </a:moveTo>
                  <a:lnTo>
                    <a:pt x="7472" y="1340"/>
                  </a:lnTo>
                  <a:lnTo>
                    <a:pt x="7895" y="1481"/>
                  </a:lnTo>
                  <a:lnTo>
                    <a:pt x="8247" y="1692"/>
                  </a:lnTo>
                  <a:lnTo>
                    <a:pt x="8529" y="2045"/>
                  </a:lnTo>
                  <a:lnTo>
                    <a:pt x="8670" y="2397"/>
                  </a:lnTo>
                  <a:lnTo>
                    <a:pt x="8811" y="2820"/>
                  </a:lnTo>
                  <a:lnTo>
                    <a:pt x="8600" y="2397"/>
                  </a:lnTo>
                  <a:lnTo>
                    <a:pt x="8318" y="2115"/>
                  </a:lnTo>
                  <a:lnTo>
                    <a:pt x="8106" y="1904"/>
                  </a:lnTo>
                  <a:lnTo>
                    <a:pt x="7895" y="1833"/>
                  </a:lnTo>
                  <a:lnTo>
                    <a:pt x="7684" y="1833"/>
                  </a:lnTo>
                  <a:lnTo>
                    <a:pt x="7402" y="1904"/>
                  </a:lnTo>
                  <a:lnTo>
                    <a:pt x="6908" y="1904"/>
                  </a:lnTo>
                  <a:lnTo>
                    <a:pt x="6767" y="1974"/>
                  </a:lnTo>
                  <a:lnTo>
                    <a:pt x="6062" y="2186"/>
                  </a:lnTo>
                  <a:lnTo>
                    <a:pt x="5287" y="2397"/>
                  </a:lnTo>
                  <a:lnTo>
                    <a:pt x="4794" y="2538"/>
                  </a:lnTo>
                  <a:lnTo>
                    <a:pt x="4512" y="2468"/>
                  </a:lnTo>
                  <a:lnTo>
                    <a:pt x="4441" y="2397"/>
                  </a:lnTo>
                  <a:lnTo>
                    <a:pt x="4441" y="2327"/>
                  </a:lnTo>
                  <a:lnTo>
                    <a:pt x="4653" y="2115"/>
                  </a:lnTo>
                  <a:lnTo>
                    <a:pt x="4935" y="1904"/>
                  </a:lnTo>
                  <a:lnTo>
                    <a:pt x="5640" y="1481"/>
                  </a:lnTo>
                  <a:lnTo>
                    <a:pt x="6203" y="1199"/>
                  </a:lnTo>
                  <a:close/>
                  <a:moveTo>
                    <a:pt x="6485" y="3525"/>
                  </a:moveTo>
                  <a:lnTo>
                    <a:pt x="6626" y="3666"/>
                  </a:lnTo>
                  <a:lnTo>
                    <a:pt x="6697" y="3877"/>
                  </a:lnTo>
                  <a:lnTo>
                    <a:pt x="6697" y="4018"/>
                  </a:lnTo>
                  <a:lnTo>
                    <a:pt x="6697" y="4159"/>
                  </a:lnTo>
                  <a:lnTo>
                    <a:pt x="6556" y="4582"/>
                  </a:lnTo>
                  <a:lnTo>
                    <a:pt x="6274" y="4864"/>
                  </a:lnTo>
                  <a:lnTo>
                    <a:pt x="5992" y="5146"/>
                  </a:lnTo>
                  <a:lnTo>
                    <a:pt x="5710" y="5357"/>
                  </a:lnTo>
                  <a:lnTo>
                    <a:pt x="5428" y="5428"/>
                  </a:lnTo>
                  <a:lnTo>
                    <a:pt x="5287" y="5357"/>
                  </a:lnTo>
                  <a:lnTo>
                    <a:pt x="5146" y="5287"/>
                  </a:lnTo>
                  <a:lnTo>
                    <a:pt x="5076" y="5005"/>
                  </a:lnTo>
                  <a:lnTo>
                    <a:pt x="5076" y="4723"/>
                  </a:lnTo>
                  <a:lnTo>
                    <a:pt x="5287" y="4512"/>
                  </a:lnTo>
                  <a:lnTo>
                    <a:pt x="5499" y="4300"/>
                  </a:lnTo>
                  <a:lnTo>
                    <a:pt x="5358" y="4512"/>
                  </a:lnTo>
                  <a:lnTo>
                    <a:pt x="5217" y="4794"/>
                  </a:lnTo>
                  <a:lnTo>
                    <a:pt x="5287" y="5005"/>
                  </a:lnTo>
                  <a:lnTo>
                    <a:pt x="5358" y="5217"/>
                  </a:lnTo>
                  <a:lnTo>
                    <a:pt x="5569" y="5217"/>
                  </a:lnTo>
                  <a:lnTo>
                    <a:pt x="5710" y="5076"/>
                  </a:lnTo>
                  <a:lnTo>
                    <a:pt x="6062" y="4512"/>
                  </a:lnTo>
                  <a:lnTo>
                    <a:pt x="6344" y="3948"/>
                  </a:lnTo>
                  <a:lnTo>
                    <a:pt x="6485" y="3525"/>
                  </a:lnTo>
                  <a:close/>
                  <a:moveTo>
                    <a:pt x="9164" y="5076"/>
                  </a:moveTo>
                  <a:lnTo>
                    <a:pt x="9093" y="5569"/>
                  </a:lnTo>
                  <a:lnTo>
                    <a:pt x="8952" y="5992"/>
                  </a:lnTo>
                  <a:lnTo>
                    <a:pt x="8741" y="6415"/>
                  </a:lnTo>
                  <a:lnTo>
                    <a:pt x="8459" y="6767"/>
                  </a:lnTo>
                  <a:lnTo>
                    <a:pt x="7965" y="7190"/>
                  </a:lnTo>
                  <a:lnTo>
                    <a:pt x="7402" y="7542"/>
                  </a:lnTo>
                  <a:lnTo>
                    <a:pt x="6838" y="7683"/>
                  </a:lnTo>
                  <a:lnTo>
                    <a:pt x="6485" y="7754"/>
                  </a:lnTo>
                  <a:lnTo>
                    <a:pt x="6203" y="7683"/>
                  </a:lnTo>
                  <a:lnTo>
                    <a:pt x="6838" y="6979"/>
                  </a:lnTo>
                  <a:lnTo>
                    <a:pt x="7543" y="6274"/>
                  </a:lnTo>
                  <a:lnTo>
                    <a:pt x="8388" y="5639"/>
                  </a:lnTo>
                  <a:lnTo>
                    <a:pt x="9164" y="5076"/>
                  </a:lnTo>
                  <a:close/>
                  <a:moveTo>
                    <a:pt x="4089" y="3031"/>
                  </a:moveTo>
                  <a:lnTo>
                    <a:pt x="4089" y="3313"/>
                  </a:lnTo>
                  <a:lnTo>
                    <a:pt x="4018" y="3595"/>
                  </a:lnTo>
                  <a:lnTo>
                    <a:pt x="3736" y="4230"/>
                  </a:lnTo>
                  <a:lnTo>
                    <a:pt x="3384" y="4935"/>
                  </a:lnTo>
                  <a:lnTo>
                    <a:pt x="2961" y="5710"/>
                  </a:lnTo>
                  <a:lnTo>
                    <a:pt x="2891" y="6062"/>
                  </a:lnTo>
                  <a:lnTo>
                    <a:pt x="2750" y="6415"/>
                  </a:lnTo>
                  <a:lnTo>
                    <a:pt x="2820" y="6697"/>
                  </a:lnTo>
                  <a:lnTo>
                    <a:pt x="2891" y="6979"/>
                  </a:lnTo>
                  <a:lnTo>
                    <a:pt x="3102" y="7190"/>
                  </a:lnTo>
                  <a:lnTo>
                    <a:pt x="3455" y="7331"/>
                  </a:lnTo>
                  <a:lnTo>
                    <a:pt x="3948" y="7402"/>
                  </a:lnTo>
                  <a:lnTo>
                    <a:pt x="4653" y="7472"/>
                  </a:lnTo>
                  <a:lnTo>
                    <a:pt x="3877" y="7895"/>
                  </a:lnTo>
                  <a:lnTo>
                    <a:pt x="3243" y="8036"/>
                  </a:lnTo>
                  <a:lnTo>
                    <a:pt x="2679" y="8106"/>
                  </a:lnTo>
                  <a:lnTo>
                    <a:pt x="2256" y="8036"/>
                  </a:lnTo>
                  <a:lnTo>
                    <a:pt x="1904" y="7824"/>
                  </a:lnTo>
                  <a:lnTo>
                    <a:pt x="1692" y="7542"/>
                  </a:lnTo>
                  <a:lnTo>
                    <a:pt x="1551" y="7190"/>
                  </a:lnTo>
                  <a:lnTo>
                    <a:pt x="1481" y="6767"/>
                  </a:lnTo>
                  <a:lnTo>
                    <a:pt x="1551" y="6344"/>
                  </a:lnTo>
                  <a:lnTo>
                    <a:pt x="1692" y="5851"/>
                  </a:lnTo>
                  <a:lnTo>
                    <a:pt x="1833" y="5357"/>
                  </a:lnTo>
                  <a:lnTo>
                    <a:pt x="2115" y="4864"/>
                  </a:lnTo>
                  <a:lnTo>
                    <a:pt x="2397" y="4441"/>
                  </a:lnTo>
                  <a:lnTo>
                    <a:pt x="2750" y="4018"/>
                  </a:lnTo>
                  <a:lnTo>
                    <a:pt x="3173" y="3595"/>
                  </a:lnTo>
                  <a:lnTo>
                    <a:pt x="3595" y="3313"/>
                  </a:lnTo>
                  <a:lnTo>
                    <a:pt x="4089" y="3031"/>
                  </a:lnTo>
                  <a:close/>
                  <a:moveTo>
                    <a:pt x="6697" y="1"/>
                  </a:moveTo>
                  <a:lnTo>
                    <a:pt x="6203" y="71"/>
                  </a:lnTo>
                  <a:lnTo>
                    <a:pt x="5780" y="142"/>
                  </a:lnTo>
                  <a:lnTo>
                    <a:pt x="5358" y="353"/>
                  </a:lnTo>
                  <a:lnTo>
                    <a:pt x="4935" y="635"/>
                  </a:lnTo>
                  <a:lnTo>
                    <a:pt x="4723" y="776"/>
                  </a:lnTo>
                  <a:lnTo>
                    <a:pt x="4582" y="987"/>
                  </a:lnTo>
                  <a:lnTo>
                    <a:pt x="4371" y="1410"/>
                  </a:lnTo>
                  <a:lnTo>
                    <a:pt x="4159" y="1833"/>
                  </a:lnTo>
                  <a:lnTo>
                    <a:pt x="4089" y="2045"/>
                  </a:lnTo>
                  <a:lnTo>
                    <a:pt x="3948" y="2186"/>
                  </a:lnTo>
                  <a:lnTo>
                    <a:pt x="3595" y="2468"/>
                  </a:lnTo>
                  <a:lnTo>
                    <a:pt x="3173" y="2679"/>
                  </a:lnTo>
                  <a:lnTo>
                    <a:pt x="2679" y="2820"/>
                  </a:lnTo>
                  <a:lnTo>
                    <a:pt x="2186" y="3172"/>
                  </a:lnTo>
                  <a:lnTo>
                    <a:pt x="1410" y="3807"/>
                  </a:lnTo>
                  <a:lnTo>
                    <a:pt x="988" y="4230"/>
                  </a:lnTo>
                  <a:lnTo>
                    <a:pt x="706" y="4582"/>
                  </a:lnTo>
                  <a:lnTo>
                    <a:pt x="424" y="5076"/>
                  </a:lnTo>
                  <a:lnTo>
                    <a:pt x="212" y="5498"/>
                  </a:lnTo>
                  <a:lnTo>
                    <a:pt x="71" y="5992"/>
                  </a:lnTo>
                  <a:lnTo>
                    <a:pt x="1" y="6556"/>
                  </a:lnTo>
                  <a:lnTo>
                    <a:pt x="71" y="7261"/>
                  </a:lnTo>
                  <a:lnTo>
                    <a:pt x="212" y="7754"/>
                  </a:lnTo>
                  <a:lnTo>
                    <a:pt x="424" y="8177"/>
                  </a:lnTo>
                  <a:lnTo>
                    <a:pt x="635" y="8529"/>
                  </a:lnTo>
                  <a:lnTo>
                    <a:pt x="917" y="8811"/>
                  </a:lnTo>
                  <a:lnTo>
                    <a:pt x="1270" y="8952"/>
                  </a:lnTo>
                  <a:lnTo>
                    <a:pt x="1692" y="9023"/>
                  </a:lnTo>
                  <a:lnTo>
                    <a:pt x="2045" y="9093"/>
                  </a:lnTo>
                  <a:lnTo>
                    <a:pt x="2961" y="9023"/>
                  </a:lnTo>
                  <a:lnTo>
                    <a:pt x="3877" y="8811"/>
                  </a:lnTo>
                  <a:lnTo>
                    <a:pt x="5640" y="8388"/>
                  </a:lnTo>
                  <a:lnTo>
                    <a:pt x="6485" y="8388"/>
                  </a:lnTo>
                  <a:lnTo>
                    <a:pt x="7261" y="8459"/>
                  </a:lnTo>
                  <a:lnTo>
                    <a:pt x="7613" y="8529"/>
                  </a:lnTo>
                  <a:lnTo>
                    <a:pt x="8036" y="8459"/>
                  </a:lnTo>
                  <a:lnTo>
                    <a:pt x="8529" y="8247"/>
                  </a:lnTo>
                  <a:lnTo>
                    <a:pt x="9023" y="7965"/>
                  </a:lnTo>
                  <a:lnTo>
                    <a:pt x="9446" y="7472"/>
                  </a:lnTo>
                  <a:lnTo>
                    <a:pt x="9798" y="6979"/>
                  </a:lnTo>
                  <a:lnTo>
                    <a:pt x="10150" y="6415"/>
                  </a:lnTo>
                  <a:lnTo>
                    <a:pt x="10362" y="5851"/>
                  </a:lnTo>
                  <a:lnTo>
                    <a:pt x="10432" y="5217"/>
                  </a:lnTo>
                  <a:lnTo>
                    <a:pt x="10432" y="4582"/>
                  </a:lnTo>
                  <a:lnTo>
                    <a:pt x="10362" y="4018"/>
                  </a:lnTo>
                  <a:lnTo>
                    <a:pt x="10080" y="3384"/>
                  </a:lnTo>
                  <a:lnTo>
                    <a:pt x="10150" y="2891"/>
                  </a:lnTo>
                  <a:lnTo>
                    <a:pt x="10080" y="2468"/>
                  </a:lnTo>
                  <a:lnTo>
                    <a:pt x="10009" y="1974"/>
                  </a:lnTo>
                  <a:lnTo>
                    <a:pt x="9798" y="1622"/>
                  </a:lnTo>
                  <a:lnTo>
                    <a:pt x="9516" y="1199"/>
                  </a:lnTo>
                  <a:lnTo>
                    <a:pt x="9234" y="917"/>
                  </a:lnTo>
                  <a:lnTo>
                    <a:pt x="8882" y="635"/>
                  </a:lnTo>
                  <a:lnTo>
                    <a:pt x="8459" y="424"/>
                  </a:lnTo>
                  <a:lnTo>
                    <a:pt x="8036" y="212"/>
                  </a:lnTo>
                  <a:lnTo>
                    <a:pt x="7613" y="71"/>
                  </a:lnTo>
                  <a:lnTo>
                    <a:pt x="7120" y="1"/>
                  </a:lnTo>
                  <a:close/>
                </a:path>
              </a:pathLst>
            </a:custGeom>
            <a:solidFill>
              <a:srgbClr val="DDAC6C"/>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41" name="Shape 241"/>
            <p:cNvSpPr/>
            <p:nvPr/>
          </p:nvSpPr>
          <p:spPr>
            <a:xfrm>
              <a:off x="1133825" y="238125"/>
              <a:ext cx="246725" cy="246700"/>
            </a:xfrm>
            <a:custGeom>
              <a:avLst/>
              <a:gdLst/>
              <a:ahLst/>
              <a:cxnLst/>
              <a:rect l="0" t="0" r="0" b="0"/>
              <a:pathLst>
                <a:path w="9869" h="9868" extrusionOk="0">
                  <a:moveTo>
                    <a:pt x="4652" y="564"/>
                  </a:moveTo>
                  <a:lnTo>
                    <a:pt x="4934" y="634"/>
                  </a:lnTo>
                  <a:lnTo>
                    <a:pt x="5216" y="775"/>
                  </a:lnTo>
                  <a:lnTo>
                    <a:pt x="5428" y="987"/>
                  </a:lnTo>
                  <a:lnTo>
                    <a:pt x="5569" y="1198"/>
                  </a:lnTo>
                  <a:lnTo>
                    <a:pt x="5639" y="1480"/>
                  </a:lnTo>
                  <a:lnTo>
                    <a:pt x="5639" y="1762"/>
                  </a:lnTo>
                  <a:lnTo>
                    <a:pt x="5639" y="2044"/>
                  </a:lnTo>
                  <a:lnTo>
                    <a:pt x="5428" y="2608"/>
                  </a:lnTo>
                  <a:lnTo>
                    <a:pt x="4934" y="3736"/>
                  </a:lnTo>
                  <a:lnTo>
                    <a:pt x="4793" y="4229"/>
                  </a:lnTo>
                  <a:lnTo>
                    <a:pt x="4723" y="4370"/>
                  </a:lnTo>
                  <a:lnTo>
                    <a:pt x="4793" y="4511"/>
                  </a:lnTo>
                  <a:lnTo>
                    <a:pt x="3807" y="3877"/>
                  </a:lnTo>
                  <a:lnTo>
                    <a:pt x="2961" y="3172"/>
                  </a:lnTo>
                  <a:lnTo>
                    <a:pt x="2749" y="2960"/>
                  </a:lnTo>
                  <a:lnTo>
                    <a:pt x="2608" y="2749"/>
                  </a:lnTo>
                  <a:lnTo>
                    <a:pt x="2538" y="2467"/>
                  </a:lnTo>
                  <a:lnTo>
                    <a:pt x="2538" y="2255"/>
                  </a:lnTo>
                  <a:lnTo>
                    <a:pt x="2608" y="1974"/>
                  </a:lnTo>
                  <a:lnTo>
                    <a:pt x="2679" y="1762"/>
                  </a:lnTo>
                  <a:lnTo>
                    <a:pt x="2961" y="1339"/>
                  </a:lnTo>
                  <a:lnTo>
                    <a:pt x="3384" y="916"/>
                  </a:lnTo>
                  <a:lnTo>
                    <a:pt x="3877" y="705"/>
                  </a:lnTo>
                  <a:lnTo>
                    <a:pt x="4371" y="564"/>
                  </a:lnTo>
                  <a:close/>
                  <a:moveTo>
                    <a:pt x="8106" y="2749"/>
                  </a:moveTo>
                  <a:lnTo>
                    <a:pt x="8318" y="2819"/>
                  </a:lnTo>
                  <a:lnTo>
                    <a:pt x="8529" y="2890"/>
                  </a:lnTo>
                  <a:lnTo>
                    <a:pt x="8670" y="2960"/>
                  </a:lnTo>
                  <a:lnTo>
                    <a:pt x="8811" y="3172"/>
                  </a:lnTo>
                  <a:lnTo>
                    <a:pt x="8952" y="3454"/>
                  </a:lnTo>
                  <a:lnTo>
                    <a:pt x="9022" y="3806"/>
                  </a:lnTo>
                  <a:lnTo>
                    <a:pt x="9093" y="4300"/>
                  </a:lnTo>
                  <a:lnTo>
                    <a:pt x="9022" y="4652"/>
                  </a:lnTo>
                  <a:lnTo>
                    <a:pt x="8882" y="5004"/>
                  </a:lnTo>
                  <a:lnTo>
                    <a:pt x="8741" y="5216"/>
                  </a:lnTo>
                  <a:lnTo>
                    <a:pt x="8459" y="5357"/>
                  </a:lnTo>
                  <a:lnTo>
                    <a:pt x="8177" y="5498"/>
                  </a:lnTo>
                  <a:lnTo>
                    <a:pt x="7190" y="5498"/>
                  </a:lnTo>
                  <a:lnTo>
                    <a:pt x="6837" y="5357"/>
                  </a:lnTo>
                  <a:lnTo>
                    <a:pt x="6556" y="5286"/>
                  </a:lnTo>
                  <a:lnTo>
                    <a:pt x="6274" y="5075"/>
                  </a:lnTo>
                  <a:lnTo>
                    <a:pt x="6133" y="4863"/>
                  </a:lnTo>
                  <a:lnTo>
                    <a:pt x="5992" y="4652"/>
                  </a:lnTo>
                  <a:lnTo>
                    <a:pt x="5921" y="4441"/>
                  </a:lnTo>
                  <a:lnTo>
                    <a:pt x="5992" y="4159"/>
                  </a:lnTo>
                  <a:lnTo>
                    <a:pt x="6767" y="3454"/>
                  </a:lnTo>
                  <a:lnTo>
                    <a:pt x="7260" y="3101"/>
                  </a:lnTo>
                  <a:lnTo>
                    <a:pt x="7683" y="2890"/>
                  </a:lnTo>
                  <a:lnTo>
                    <a:pt x="8106" y="2749"/>
                  </a:lnTo>
                  <a:close/>
                  <a:moveTo>
                    <a:pt x="3384" y="5357"/>
                  </a:moveTo>
                  <a:lnTo>
                    <a:pt x="4300" y="5427"/>
                  </a:lnTo>
                  <a:lnTo>
                    <a:pt x="4089" y="6273"/>
                  </a:lnTo>
                  <a:lnTo>
                    <a:pt x="3948" y="6837"/>
                  </a:lnTo>
                  <a:lnTo>
                    <a:pt x="3736" y="7401"/>
                  </a:lnTo>
                  <a:lnTo>
                    <a:pt x="3454" y="7965"/>
                  </a:lnTo>
                  <a:lnTo>
                    <a:pt x="3102" y="8388"/>
                  </a:lnTo>
                  <a:lnTo>
                    <a:pt x="2961" y="8599"/>
                  </a:lnTo>
                  <a:lnTo>
                    <a:pt x="2749" y="8740"/>
                  </a:lnTo>
                  <a:lnTo>
                    <a:pt x="2538" y="8811"/>
                  </a:lnTo>
                  <a:lnTo>
                    <a:pt x="2327" y="8811"/>
                  </a:lnTo>
                  <a:lnTo>
                    <a:pt x="1904" y="8740"/>
                  </a:lnTo>
                  <a:lnTo>
                    <a:pt x="1551" y="8599"/>
                  </a:lnTo>
                  <a:lnTo>
                    <a:pt x="1340" y="8317"/>
                  </a:lnTo>
                  <a:lnTo>
                    <a:pt x="1128" y="8035"/>
                  </a:lnTo>
                  <a:lnTo>
                    <a:pt x="1058" y="7683"/>
                  </a:lnTo>
                  <a:lnTo>
                    <a:pt x="987" y="7260"/>
                  </a:lnTo>
                  <a:lnTo>
                    <a:pt x="987" y="6907"/>
                  </a:lnTo>
                  <a:lnTo>
                    <a:pt x="1058" y="6485"/>
                  </a:lnTo>
                  <a:lnTo>
                    <a:pt x="1128" y="6203"/>
                  </a:lnTo>
                  <a:lnTo>
                    <a:pt x="1269" y="6062"/>
                  </a:lnTo>
                  <a:lnTo>
                    <a:pt x="1410" y="5850"/>
                  </a:lnTo>
                  <a:lnTo>
                    <a:pt x="1551" y="5709"/>
                  </a:lnTo>
                  <a:lnTo>
                    <a:pt x="1974" y="5498"/>
                  </a:lnTo>
                  <a:lnTo>
                    <a:pt x="2397" y="5427"/>
                  </a:lnTo>
                  <a:lnTo>
                    <a:pt x="2890" y="5357"/>
                  </a:lnTo>
                  <a:close/>
                  <a:moveTo>
                    <a:pt x="5992" y="5780"/>
                  </a:moveTo>
                  <a:lnTo>
                    <a:pt x="6203" y="5850"/>
                  </a:lnTo>
                  <a:lnTo>
                    <a:pt x="6485" y="5991"/>
                  </a:lnTo>
                  <a:lnTo>
                    <a:pt x="7331" y="6414"/>
                  </a:lnTo>
                  <a:lnTo>
                    <a:pt x="8036" y="6907"/>
                  </a:lnTo>
                  <a:lnTo>
                    <a:pt x="8318" y="7119"/>
                  </a:lnTo>
                  <a:lnTo>
                    <a:pt x="8388" y="7330"/>
                  </a:lnTo>
                  <a:lnTo>
                    <a:pt x="8388" y="7471"/>
                  </a:lnTo>
                  <a:lnTo>
                    <a:pt x="8318" y="7683"/>
                  </a:lnTo>
                  <a:lnTo>
                    <a:pt x="8106" y="7965"/>
                  </a:lnTo>
                  <a:lnTo>
                    <a:pt x="7895" y="8176"/>
                  </a:lnTo>
                  <a:lnTo>
                    <a:pt x="7260" y="8599"/>
                  </a:lnTo>
                  <a:lnTo>
                    <a:pt x="6908" y="8740"/>
                  </a:lnTo>
                  <a:lnTo>
                    <a:pt x="6556" y="8881"/>
                  </a:lnTo>
                  <a:lnTo>
                    <a:pt x="6203" y="8952"/>
                  </a:lnTo>
                  <a:lnTo>
                    <a:pt x="5498" y="8952"/>
                  </a:lnTo>
                  <a:lnTo>
                    <a:pt x="5216" y="8811"/>
                  </a:lnTo>
                  <a:lnTo>
                    <a:pt x="5005" y="8529"/>
                  </a:lnTo>
                  <a:lnTo>
                    <a:pt x="4864" y="8247"/>
                  </a:lnTo>
                  <a:lnTo>
                    <a:pt x="4793" y="7753"/>
                  </a:lnTo>
                  <a:lnTo>
                    <a:pt x="4723" y="7189"/>
                  </a:lnTo>
                  <a:lnTo>
                    <a:pt x="4864" y="6696"/>
                  </a:lnTo>
                  <a:lnTo>
                    <a:pt x="4934" y="6344"/>
                  </a:lnTo>
                  <a:lnTo>
                    <a:pt x="5005" y="5991"/>
                  </a:lnTo>
                  <a:lnTo>
                    <a:pt x="5075" y="5850"/>
                  </a:lnTo>
                  <a:lnTo>
                    <a:pt x="5287" y="5780"/>
                  </a:lnTo>
                  <a:close/>
                  <a:moveTo>
                    <a:pt x="4723" y="0"/>
                  </a:moveTo>
                  <a:lnTo>
                    <a:pt x="4089" y="70"/>
                  </a:lnTo>
                  <a:lnTo>
                    <a:pt x="3384" y="352"/>
                  </a:lnTo>
                  <a:lnTo>
                    <a:pt x="2820" y="705"/>
                  </a:lnTo>
                  <a:lnTo>
                    <a:pt x="2256" y="1198"/>
                  </a:lnTo>
                  <a:lnTo>
                    <a:pt x="1904" y="1762"/>
                  </a:lnTo>
                  <a:lnTo>
                    <a:pt x="1763" y="2044"/>
                  </a:lnTo>
                  <a:lnTo>
                    <a:pt x="1622" y="2326"/>
                  </a:lnTo>
                  <a:lnTo>
                    <a:pt x="1622" y="2678"/>
                  </a:lnTo>
                  <a:lnTo>
                    <a:pt x="1622" y="2960"/>
                  </a:lnTo>
                  <a:lnTo>
                    <a:pt x="1763" y="3242"/>
                  </a:lnTo>
                  <a:lnTo>
                    <a:pt x="1904" y="3524"/>
                  </a:lnTo>
                  <a:lnTo>
                    <a:pt x="2115" y="3806"/>
                  </a:lnTo>
                  <a:lnTo>
                    <a:pt x="2467" y="4088"/>
                  </a:lnTo>
                  <a:lnTo>
                    <a:pt x="2890" y="4300"/>
                  </a:lnTo>
                  <a:lnTo>
                    <a:pt x="3384" y="4511"/>
                  </a:lnTo>
                  <a:lnTo>
                    <a:pt x="4018" y="4722"/>
                  </a:lnTo>
                  <a:lnTo>
                    <a:pt x="4723" y="4863"/>
                  </a:lnTo>
                  <a:lnTo>
                    <a:pt x="4582" y="5004"/>
                  </a:lnTo>
                  <a:lnTo>
                    <a:pt x="4371" y="5075"/>
                  </a:lnTo>
                  <a:lnTo>
                    <a:pt x="3877" y="5075"/>
                  </a:lnTo>
                  <a:lnTo>
                    <a:pt x="2538" y="4863"/>
                  </a:lnTo>
                  <a:lnTo>
                    <a:pt x="1833" y="4793"/>
                  </a:lnTo>
                  <a:lnTo>
                    <a:pt x="1481" y="4863"/>
                  </a:lnTo>
                  <a:lnTo>
                    <a:pt x="1128" y="5004"/>
                  </a:lnTo>
                  <a:lnTo>
                    <a:pt x="846" y="5145"/>
                  </a:lnTo>
                  <a:lnTo>
                    <a:pt x="564" y="5427"/>
                  </a:lnTo>
                  <a:lnTo>
                    <a:pt x="283" y="5780"/>
                  </a:lnTo>
                  <a:lnTo>
                    <a:pt x="142" y="6273"/>
                  </a:lnTo>
                  <a:lnTo>
                    <a:pt x="71" y="6626"/>
                  </a:lnTo>
                  <a:lnTo>
                    <a:pt x="1" y="7048"/>
                  </a:lnTo>
                  <a:lnTo>
                    <a:pt x="71" y="7401"/>
                  </a:lnTo>
                  <a:lnTo>
                    <a:pt x="142" y="7753"/>
                  </a:lnTo>
                  <a:lnTo>
                    <a:pt x="212" y="8176"/>
                  </a:lnTo>
                  <a:lnTo>
                    <a:pt x="423" y="8529"/>
                  </a:lnTo>
                  <a:lnTo>
                    <a:pt x="564" y="8811"/>
                  </a:lnTo>
                  <a:lnTo>
                    <a:pt x="846" y="9163"/>
                  </a:lnTo>
                  <a:lnTo>
                    <a:pt x="1058" y="9374"/>
                  </a:lnTo>
                  <a:lnTo>
                    <a:pt x="1340" y="9586"/>
                  </a:lnTo>
                  <a:lnTo>
                    <a:pt x="1692" y="9727"/>
                  </a:lnTo>
                  <a:lnTo>
                    <a:pt x="1974" y="9868"/>
                  </a:lnTo>
                  <a:lnTo>
                    <a:pt x="2327" y="9868"/>
                  </a:lnTo>
                  <a:lnTo>
                    <a:pt x="2679" y="9797"/>
                  </a:lnTo>
                  <a:lnTo>
                    <a:pt x="3102" y="9656"/>
                  </a:lnTo>
                  <a:lnTo>
                    <a:pt x="3454" y="9374"/>
                  </a:lnTo>
                  <a:lnTo>
                    <a:pt x="4089" y="8670"/>
                  </a:lnTo>
                  <a:lnTo>
                    <a:pt x="4089" y="8952"/>
                  </a:lnTo>
                  <a:lnTo>
                    <a:pt x="4159" y="9163"/>
                  </a:lnTo>
                  <a:lnTo>
                    <a:pt x="4300" y="9304"/>
                  </a:lnTo>
                  <a:lnTo>
                    <a:pt x="4371" y="9445"/>
                  </a:lnTo>
                  <a:lnTo>
                    <a:pt x="4793" y="9656"/>
                  </a:lnTo>
                  <a:lnTo>
                    <a:pt x="5216" y="9797"/>
                  </a:lnTo>
                  <a:lnTo>
                    <a:pt x="5780" y="9797"/>
                  </a:lnTo>
                  <a:lnTo>
                    <a:pt x="6344" y="9656"/>
                  </a:lnTo>
                  <a:lnTo>
                    <a:pt x="6908" y="9515"/>
                  </a:lnTo>
                  <a:lnTo>
                    <a:pt x="7472" y="9304"/>
                  </a:lnTo>
                  <a:lnTo>
                    <a:pt x="8036" y="9022"/>
                  </a:lnTo>
                  <a:lnTo>
                    <a:pt x="8529" y="8670"/>
                  </a:lnTo>
                  <a:lnTo>
                    <a:pt x="8882" y="8317"/>
                  </a:lnTo>
                  <a:lnTo>
                    <a:pt x="9163" y="7894"/>
                  </a:lnTo>
                  <a:lnTo>
                    <a:pt x="9304" y="7542"/>
                  </a:lnTo>
                  <a:lnTo>
                    <a:pt x="9304" y="7330"/>
                  </a:lnTo>
                  <a:lnTo>
                    <a:pt x="9234" y="7119"/>
                  </a:lnTo>
                  <a:lnTo>
                    <a:pt x="9163" y="6907"/>
                  </a:lnTo>
                  <a:lnTo>
                    <a:pt x="9022" y="6696"/>
                  </a:lnTo>
                  <a:lnTo>
                    <a:pt x="8811" y="6485"/>
                  </a:lnTo>
                  <a:lnTo>
                    <a:pt x="8529" y="6344"/>
                  </a:lnTo>
                  <a:lnTo>
                    <a:pt x="9022" y="6132"/>
                  </a:lnTo>
                  <a:lnTo>
                    <a:pt x="9375" y="5780"/>
                  </a:lnTo>
                  <a:lnTo>
                    <a:pt x="9586" y="5427"/>
                  </a:lnTo>
                  <a:lnTo>
                    <a:pt x="9798" y="5004"/>
                  </a:lnTo>
                  <a:lnTo>
                    <a:pt x="9868" y="4511"/>
                  </a:lnTo>
                  <a:lnTo>
                    <a:pt x="9868" y="4018"/>
                  </a:lnTo>
                  <a:lnTo>
                    <a:pt x="9727" y="3595"/>
                  </a:lnTo>
                  <a:lnTo>
                    <a:pt x="9586" y="3101"/>
                  </a:lnTo>
                  <a:lnTo>
                    <a:pt x="9375" y="2678"/>
                  </a:lnTo>
                  <a:lnTo>
                    <a:pt x="9093" y="2396"/>
                  </a:lnTo>
                  <a:lnTo>
                    <a:pt x="8741" y="2115"/>
                  </a:lnTo>
                  <a:lnTo>
                    <a:pt x="8318" y="1974"/>
                  </a:lnTo>
                  <a:lnTo>
                    <a:pt x="7895" y="1903"/>
                  </a:lnTo>
                  <a:lnTo>
                    <a:pt x="7401" y="2044"/>
                  </a:lnTo>
                  <a:lnTo>
                    <a:pt x="6908" y="2255"/>
                  </a:lnTo>
                  <a:lnTo>
                    <a:pt x="6344" y="2749"/>
                  </a:lnTo>
                  <a:lnTo>
                    <a:pt x="6415" y="2115"/>
                  </a:lnTo>
                  <a:lnTo>
                    <a:pt x="6415" y="1621"/>
                  </a:lnTo>
                  <a:lnTo>
                    <a:pt x="6344" y="1198"/>
                  </a:lnTo>
                  <a:lnTo>
                    <a:pt x="6203" y="846"/>
                  </a:lnTo>
                  <a:lnTo>
                    <a:pt x="6062" y="564"/>
                  </a:lnTo>
                  <a:lnTo>
                    <a:pt x="5851" y="352"/>
                  </a:lnTo>
                  <a:lnTo>
                    <a:pt x="5569" y="141"/>
                  </a:lnTo>
                  <a:lnTo>
                    <a:pt x="5357" y="70"/>
                  </a:lnTo>
                  <a:lnTo>
                    <a:pt x="5005" y="0"/>
                  </a:lnTo>
                  <a:close/>
                </a:path>
              </a:pathLst>
            </a:custGeom>
            <a:solidFill>
              <a:srgbClr val="F7B228"/>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242" name="Shape 242"/>
            <p:cNvGrpSpPr/>
            <p:nvPr/>
          </p:nvGrpSpPr>
          <p:grpSpPr>
            <a:xfrm>
              <a:off x="1863325" y="2900650"/>
              <a:ext cx="206200" cy="244975"/>
              <a:chOff x="4157100" y="2900650"/>
              <a:chExt cx="206200" cy="244975"/>
            </a:xfrm>
          </p:grpSpPr>
          <p:sp>
            <p:nvSpPr>
              <p:cNvPr id="243" name="Shape 243"/>
              <p:cNvSpPr/>
              <p:nvPr/>
            </p:nvSpPr>
            <p:spPr>
              <a:xfrm>
                <a:off x="4157100" y="3031050"/>
                <a:ext cx="51125" cy="114575"/>
              </a:xfrm>
              <a:custGeom>
                <a:avLst/>
                <a:gdLst/>
                <a:ahLst/>
                <a:cxnLst/>
                <a:rect l="0" t="0" r="0" b="0"/>
                <a:pathLst>
                  <a:path w="2045" h="4583" extrusionOk="0">
                    <a:moveTo>
                      <a:pt x="776" y="1622"/>
                    </a:moveTo>
                    <a:lnTo>
                      <a:pt x="917" y="2045"/>
                    </a:lnTo>
                    <a:lnTo>
                      <a:pt x="988" y="2538"/>
                    </a:lnTo>
                    <a:lnTo>
                      <a:pt x="988" y="2961"/>
                    </a:lnTo>
                    <a:lnTo>
                      <a:pt x="988" y="3454"/>
                    </a:lnTo>
                    <a:lnTo>
                      <a:pt x="776" y="3032"/>
                    </a:lnTo>
                    <a:lnTo>
                      <a:pt x="706" y="2609"/>
                    </a:lnTo>
                    <a:lnTo>
                      <a:pt x="706" y="2115"/>
                    </a:lnTo>
                    <a:lnTo>
                      <a:pt x="776" y="1622"/>
                    </a:lnTo>
                    <a:close/>
                    <a:moveTo>
                      <a:pt x="706" y="1"/>
                    </a:moveTo>
                    <a:lnTo>
                      <a:pt x="565" y="71"/>
                    </a:lnTo>
                    <a:lnTo>
                      <a:pt x="353" y="424"/>
                    </a:lnTo>
                    <a:lnTo>
                      <a:pt x="212" y="917"/>
                    </a:lnTo>
                    <a:lnTo>
                      <a:pt x="71" y="1481"/>
                    </a:lnTo>
                    <a:lnTo>
                      <a:pt x="1" y="2679"/>
                    </a:lnTo>
                    <a:lnTo>
                      <a:pt x="1" y="3102"/>
                    </a:lnTo>
                    <a:lnTo>
                      <a:pt x="71" y="3384"/>
                    </a:lnTo>
                    <a:lnTo>
                      <a:pt x="142" y="3595"/>
                    </a:lnTo>
                    <a:lnTo>
                      <a:pt x="424" y="3877"/>
                    </a:lnTo>
                    <a:lnTo>
                      <a:pt x="706" y="4159"/>
                    </a:lnTo>
                    <a:lnTo>
                      <a:pt x="988" y="4371"/>
                    </a:lnTo>
                    <a:lnTo>
                      <a:pt x="1340" y="4512"/>
                    </a:lnTo>
                    <a:lnTo>
                      <a:pt x="1622" y="4582"/>
                    </a:lnTo>
                    <a:lnTo>
                      <a:pt x="1763" y="4512"/>
                    </a:lnTo>
                    <a:lnTo>
                      <a:pt x="1833" y="4441"/>
                    </a:lnTo>
                    <a:lnTo>
                      <a:pt x="1974" y="4300"/>
                    </a:lnTo>
                    <a:lnTo>
                      <a:pt x="1974" y="4159"/>
                    </a:lnTo>
                    <a:lnTo>
                      <a:pt x="2045" y="3736"/>
                    </a:lnTo>
                    <a:lnTo>
                      <a:pt x="2045" y="3173"/>
                    </a:lnTo>
                    <a:lnTo>
                      <a:pt x="1974" y="2538"/>
                    </a:lnTo>
                    <a:lnTo>
                      <a:pt x="1833" y="1833"/>
                    </a:lnTo>
                    <a:lnTo>
                      <a:pt x="1622" y="1199"/>
                    </a:lnTo>
                    <a:lnTo>
                      <a:pt x="1410" y="635"/>
                    </a:lnTo>
                    <a:lnTo>
                      <a:pt x="1129" y="212"/>
                    </a:lnTo>
                    <a:lnTo>
                      <a:pt x="988" y="71"/>
                    </a:lnTo>
                    <a:lnTo>
                      <a:pt x="847" y="1"/>
                    </a:lnTo>
                    <a:close/>
                  </a:path>
                </a:pathLst>
              </a:custGeom>
              <a:solidFill>
                <a:srgbClr val="97BFAC"/>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44" name="Shape 244"/>
              <p:cNvSpPr/>
              <p:nvPr/>
            </p:nvSpPr>
            <p:spPr>
              <a:xfrm>
                <a:off x="4169450" y="2900650"/>
                <a:ext cx="88125" cy="104000"/>
              </a:xfrm>
              <a:custGeom>
                <a:avLst/>
                <a:gdLst/>
                <a:ahLst/>
                <a:cxnLst/>
                <a:rect l="0" t="0" r="0" b="0"/>
                <a:pathLst>
                  <a:path w="3525" h="4160" extrusionOk="0">
                    <a:moveTo>
                      <a:pt x="3031" y="1"/>
                    </a:moveTo>
                    <a:lnTo>
                      <a:pt x="2960" y="142"/>
                    </a:lnTo>
                    <a:lnTo>
                      <a:pt x="2749" y="494"/>
                    </a:lnTo>
                    <a:lnTo>
                      <a:pt x="2326" y="1692"/>
                    </a:lnTo>
                    <a:lnTo>
                      <a:pt x="2044" y="2327"/>
                    </a:lnTo>
                    <a:lnTo>
                      <a:pt x="1692" y="2891"/>
                    </a:lnTo>
                    <a:lnTo>
                      <a:pt x="1339" y="3314"/>
                    </a:lnTo>
                    <a:lnTo>
                      <a:pt x="1128" y="3455"/>
                    </a:lnTo>
                    <a:lnTo>
                      <a:pt x="846" y="3596"/>
                    </a:lnTo>
                    <a:lnTo>
                      <a:pt x="1128" y="2679"/>
                    </a:lnTo>
                    <a:lnTo>
                      <a:pt x="1410" y="1974"/>
                    </a:lnTo>
                    <a:lnTo>
                      <a:pt x="1903" y="1270"/>
                    </a:lnTo>
                    <a:lnTo>
                      <a:pt x="2538" y="565"/>
                    </a:lnTo>
                    <a:lnTo>
                      <a:pt x="2538" y="494"/>
                    </a:lnTo>
                    <a:lnTo>
                      <a:pt x="2467" y="565"/>
                    </a:lnTo>
                    <a:lnTo>
                      <a:pt x="1833" y="847"/>
                    </a:lnTo>
                    <a:lnTo>
                      <a:pt x="1128" y="1270"/>
                    </a:lnTo>
                    <a:lnTo>
                      <a:pt x="846" y="1481"/>
                    </a:lnTo>
                    <a:lnTo>
                      <a:pt x="705" y="1692"/>
                    </a:lnTo>
                    <a:lnTo>
                      <a:pt x="353" y="2256"/>
                    </a:lnTo>
                    <a:lnTo>
                      <a:pt x="71" y="2891"/>
                    </a:lnTo>
                    <a:lnTo>
                      <a:pt x="0" y="3243"/>
                    </a:lnTo>
                    <a:lnTo>
                      <a:pt x="0" y="3596"/>
                    </a:lnTo>
                    <a:lnTo>
                      <a:pt x="141" y="3878"/>
                    </a:lnTo>
                    <a:lnTo>
                      <a:pt x="353" y="4089"/>
                    </a:lnTo>
                    <a:lnTo>
                      <a:pt x="635" y="4159"/>
                    </a:lnTo>
                    <a:lnTo>
                      <a:pt x="916" y="4159"/>
                    </a:lnTo>
                    <a:lnTo>
                      <a:pt x="1269" y="4018"/>
                    </a:lnTo>
                    <a:lnTo>
                      <a:pt x="1551" y="3878"/>
                    </a:lnTo>
                    <a:lnTo>
                      <a:pt x="1903" y="3596"/>
                    </a:lnTo>
                    <a:lnTo>
                      <a:pt x="2185" y="3243"/>
                    </a:lnTo>
                    <a:lnTo>
                      <a:pt x="2820" y="2468"/>
                    </a:lnTo>
                    <a:lnTo>
                      <a:pt x="3242" y="1622"/>
                    </a:lnTo>
                    <a:lnTo>
                      <a:pt x="3383" y="1199"/>
                    </a:lnTo>
                    <a:lnTo>
                      <a:pt x="3454" y="847"/>
                    </a:lnTo>
                    <a:lnTo>
                      <a:pt x="3524" y="494"/>
                    </a:lnTo>
                    <a:lnTo>
                      <a:pt x="3454" y="283"/>
                    </a:lnTo>
                    <a:lnTo>
                      <a:pt x="3313" y="71"/>
                    </a:lnTo>
                    <a:lnTo>
                      <a:pt x="3101" y="1"/>
                    </a:lnTo>
                    <a:close/>
                  </a:path>
                </a:pathLst>
              </a:custGeom>
              <a:solidFill>
                <a:srgbClr val="97BFAC"/>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45" name="Shape 245"/>
              <p:cNvSpPr/>
              <p:nvPr/>
            </p:nvSpPr>
            <p:spPr>
              <a:xfrm>
                <a:off x="4217025" y="3024000"/>
                <a:ext cx="146275" cy="104000"/>
              </a:xfrm>
              <a:custGeom>
                <a:avLst/>
                <a:gdLst/>
                <a:ahLst/>
                <a:cxnLst/>
                <a:rect l="0" t="0" r="0" b="0"/>
                <a:pathLst>
                  <a:path w="5851" h="4160" extrusionOk="0">
                    <a:moveTo>
                      <a:pt x="987" y="1"/>
                    </a:moveTo>
                    <a:lnTo>
                      <a:pt x="635" y="71"/>
                    </a:lnTo>
                    <a:lnTo>
                      <a:pt x="494" y="142"/>
                    </a:lnTo>
                    <a:lnTo>
                      <a:pt x="705" y="142"/>
                    </a:lnTo>
                    <a:lnTo>
                      <a:pt x="917" y="212"/>
                    </a:lnTo>
                    <a:lnTo>
                      <a:pt x="1198" y="283"/>
                    </a:lnTo>
                    <a:lnTo>
                      <a:pt x="1833" y="635"/>
                    </a:lnTo>
                    <a:lnTo>
                      <a:pt x="2467" y="1129"/>
                    </a:lnTo>
                    <a:lnTo>
                      <a:pt x="3665" y="2186"/>
                    </a:lnTo>
                    <a:lnTo>
                      <a:pt x="4441" y="2961"/>
                    </a:lnTo>
                    <a:lnTo>
                      <a:pt x="3947" y="2961"/>
                    </a:lnTo>
                    <a:lnTo>
                      <a:pt x="3242" y="2820"/>
                    </a:lnTo>
                    <a:lnTo>
                      <a:pt x="2467" y="2609"/>
                    </a:lnTo>
                    <a:lnTo>
                      <a:pt x="1692" y="2327"/>
                    </a:lnTo>
                    <a:lnTo>
                      <a:pt x="987" y="1904"/>
                    </a:lnTo>
                    <a:lnTo>
                      <a:pt x="423" y="1481"/>
                    </a:lnTo>
                    <a:lnTo>
                      <a:pt x="212" y="1269"/>
                    </a:lnTo>
                    <a:lnTo>
                      <a:pt x="71" y="988"/>
                    </a:lnTo>
                    <a:lnTo>
                      <a:pt x="0" y="706"/>
                    </a:lnTo>
                    <a:lnTo>
                      <a:pt x="0" y="988"/>
                    </a:lnTo>
                    <a:lnTo>
                      <a:pt x="71" y="1481"/>
                    </a:lnTo>
                    <a:lnTo>
                      <a:pt x="282" y="1974"/>
                    </a:lnTo>
                    <a:lnTo>
                      <a:pt x="635" y="2468"/>
                    </a:lnTo>
                    <a:lnTo>
                      <a:pt x="1057" y="2891"/>
                    </a:lnTo>
                    <a:lnTo>
                      <a:pt x="1480" y="3243"/>
                    </a:lnTo>
                    <a:lnTo>
                      <a:pt x="2044" y="3525"/>
                    </a:lnTo>
                    <a:lnTo>
                      <a:pt x="2538" y="3807"/>
                    </a:lnTo>
                    <a:lnTo>
                      <a:pt x="3101" y="4018"/>
                    </a:lnTo>
                    <a:lnTo>
                      <a:pt x="3665" y="4089"/>
                    </a:lnTo>
                    <a:lnTo>
                      <a:pt x="4229" y="4159"/>
                    </a:lnTo>
                    <a:lnTo>
                      <a:pt x="4723" y="4159"/>
                    </a:lnTo>
                    <a:lnTo>
                      <a:pt x="5146" y="4018"/>
                    </a:lnTo>
                    <a:lnTo>
                      <a:pt x="5498" y="3807"/>
                    </a:lnTo>
                    <a:lnTo>
                      <a:pt x="5709" y="3455"/>
                    </a:lnTo>
                    <a:lnTo>
                      <a:pt x="5850" y="3032"/>
                    </a:lnTo>
                    <a:lnTo>
                      <a:pt x="5850" y="2750"/>
                    </a:lnTo>
                    <a:lnTo>
                      <a:pt x="5780" y="2397"/>
                    </a:lnTo>
                    <a:lnTo>
                      <a:pt x="5568" y="2115"/>
                    </a:lnTo>
                    <a:lnTo>
                      <a:pt x="5286" y="1763"/>
                    </a:lnTo>
                    <a:lnTo>
                      <a:pt x="5005" y="1481"/>
                    </a:lnTo>
                    <a:lnTo>
                      <a:pt x="4582" y="1199"/>
                    </a:lnTo>
                    <a:lnTo>
                      <a:pt x="3736" y="635"/>
                    </a:lnTo>
                    <a:lnTo>
                      <a:pt x="2749" y="283"/>
                    </a:lnTo>
                    <a:lnTo>
                      <a:pt x="1762" y="1"/>
                    </a:lnTo>
                    <a:close/>
                  </a:path>
                </a:pathLst>
              </a:custGeom>
              <a:solidFill>
                <a:srgbClr val="97BFAC"/>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46" name="Shape 246"/>
            <p:cNvGrpSpPr/>
            <p:nvPr/>
          </p:nvGrpSpPr>
          <p:grpSpPr>
            <a:xfrm>
              <a:off x="1923250" y="773800"/>
              <a:ext cx="290750" cy="361250"/>
              <a:chOff x="4217025" y="773800"/>
              <a:chExt cx="290750" cy="361250"/>
            </a:xfrm>
          </p:grpSpPr>
          <p:sp>
            <p:nvSpPr>
              <p:cNvPr id="247" name="Shape 247"/>
              <p:cNvSpPr/>
              <p:nvPr/>
            </p:nvSpPr>
            <p:spPr>
              <a:xfrm>
                <a:off x="4231125" y="773800"/>
                <a:ext cx="56400" cy="135700"/>
              </a:xfrm>
              <a:custGeom>
                <a:avLst/>
                <a:gdLst/>
                <a:ahLst/>
                <a:cxnLst/>
                <a:rect l="0" t="0" r="0" b="0"/>
                <a:pathLst>
                  <a:path w="2256" h="5428" extrusionOk="0">
                    <a:moveTo>
                      <a:pt x="423" y="1128"/>
                    </a:moveTo>
                    <a:lnTo>
                      <a:pt x="846" y="1762"/>
                    </a:lnTo>
                    <a:lnTo>
                      <a:pt x="1057" y="2397"/>
                    </a:lnTo>
                    <a:lnTo>
                      <a:pt x="1198" y="3102"/>
                    </a:lnTo>
                    <a:lnTo>
                      <a:pt x="1198" y="3806"/>
                    </a:lnTo>
                    <a:lnTo>
                      <a:pt x="987" y="3524"/>
                    </a:lnTo>
                    <a:lnTo>
                      <a:pt x="775" y="3243"/>
                    </a:lnTo>
                    <a:lnTo>
                      <a:pt x="634" y="2961"/>
                    </a:lnTo>
                    <a:lnTo>
                      <a:pt x="493" y="2608"/>
                    </a:lnTo>
                    <a:lnTo>
                      <a:pt x="423" y="1903"/>
                    </a:lnTo>
                    <a:lnTo>
                      <a:pt x="423" y="1128"/>
                    </a:lnTo>
                    <a:close/>
                    <a:moveTo>
                      <a:pt x="0" y="0"/>
                    </a:moveTo>
                    <a:lnTo>
                      <a:pt x="0" y="776"/>
                    </a:lnTo>
                    <a:lnTo>
                      <a:pt x="71" y="2467"/>
                    </a:lnTo>
                    <a:lnTo>
                      <a:pt x="212" y="3454"/>
                    </a:lnTo>
                    <a:lnTo>
                      <a:pt x="353" y="4300"/>
                    </a:lnTo>
                    <a:lnTo>
                      <a:pt x="493" y="4652"/>
                    </a:lnTo>
                    <a:lnTo>
                      <a:pt x="705" y="5005"/>
                    </a:lnTo>
                    <a:lnTo>
                      <a:pt x="916" y="5216"/>
                    </a:lnTo>
                    <a:lnTo>
                      <a:pt x="1128" y="5357"/>
                    </a:lnTo>
                    <a:lnTo>
                      <a:pt x="1480" y="5428"/>
                    </a:lnTo>
                    <a:lnTo>
                      <a:pt x="1762" y="5357"/>
                    </a:lnTo>
                    <a:lnTo>
                      <a:pt x="1974" y="5216"/>
                    </a:lnTo>
                    <a:lnTo>
                      <a:pt x="2115" y="4934"/>
                    </a:lnTo>
                    <a:lnTo>
                      <a:pt x="2185" y="4582"/>
                    </a:lnTo>
                    <a:lnTo>
                      <a:pt x="2256" y="4229"/>
                    </a:lnTo>
                    <a:lnTo>
                      <a:pt x="2185" y="3736"/>
                    </a:lnTo>
                    <a:lnTo>
                      <a:pt x="2115" y="3243"/>
                    </a:lnTo>
                    <a:lnTo>
                      <a:pt x="1974" y="2749"/>
                    </a:lnTo>
                    <a:lnTo>
                      <a:pt x="1833" y="2185"/>
                    </a:lnTo>
                    <a:lnTo>
                      <a:pt x="1621" y="1692"/>
                    </a:lnTo>
                    <a:lnTo>
                      <a:pt x="1339" y="1269"/>
                    </a:lnTo>
                    <a:lnTo>
                      <a:pt x="1057" y="846"/>
                    </a:lnTo>
                    <a:lnTo>
                      <a:pt x="705" y="423"/>
                    </a:lnTo>
                    <a:lnTo>
                      <a:pt x="353" y="141"/>
                    </a:lnTo>
                    <a:lnTo>
                      <a:pt x="0" y="0"/>
                    </a:lnTo>
                    <a:close/>
                  </a:path>
                </a:pathLst>
              </a:custGeom>
              <a:solidFill>
                <a:srgbClr val="BDCC6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48" name="Shape 248"/>
              <p:cNvSpPr/>
              <p:nvPr/>
            </p:nvSpPr>
            <p:spPr>
              <a:xfrm>
                <a:off x="4291025" y="858375"/>
                <a:ext cx="216750" cy="109275"/>
              </a:xfrm>
              <a:custGeom>
                <a:avLst/>
                <a:gdLst/>
                <a:ahLst/>
                <a:cxnLst/>
                <a:rect l="0" t="0" r="0" b="0"/>
                <a:pathLst>
                  <a:path w="8670" h="4371" extrusionOk="0">
                    <a:moveTo>
                      <a:pt x="5851" y="1904"/>
                    </a:moveTo>
                    <a:lnTo>
                      <a:pt x="5075" y="2397"/>
                    </a:lnTo>
                    <a:lnTo>
                      <a:pt x="4300" y="2820"/>
                    </a:lnTo>
                    <a:lnTo>
                      <a:pt x="3525" y="3102"/>
                    </a:lnTo>
                    <a:lnTo>
                      <a:pt x="2749" y="3313"/>
                    </a:lnTo>
                    <a:lnTo>
                      <a:pt x="1199" y="3595"/>
                    </a:lnTo>
                    <a:lnTo>
                      <a:pt x="2326" y="3031"/>
                    </a:lnTo>
                    <a:lnTo>
                      <a:pt x="3454" y="2608"/>
                    </a:lnTo>
                    <a:lnTo>
                      <a:pt x="4652" y="2186"/>
                    </a:lnTo>
                    <a:lnTo>
                      <a:pt x="5851" y="1904"/>
                    </a:lnTo>
                    <a:close/>
                    <a:moveTo>
                      <a:pt x="8388" y="0"/>
                    </a:moveTo>
                    <a:lnTo>
                      <a:pt x="8177" y="141"/>
                    </a:lnTo>
                    <a:lnTo>
                      <a:pt x="7472" y="423"/>
                    </a:lnTo>
                    <a:lnTo>
                      <a:pt x="6344" y="776"/>
                    </a:lnTo>
                    <a:lnTo>
                      <a:pt x="3454" y="1833"/>
                    </a:lnTo>
                    <a:lnTo>
                      <a:pt x="2045" y="2397"/>
                    </a:lnTo>
                    <a:lnTo>
                      <a:pt x="1410" y="2679"/>
                    </a:lnTo>
                    <a:lnTo>
                      <a:pt x="846" y="2961"/>
                    </a:lnTo>
                    <a:lnTo>
                      <a:pt x="423" y="3243"/>
                    </a:lnTo>
                    <a:lnTo>
                      <a:pt x="141" y="3595"/>
                    </a:lnTo>
                    <a:lnTo>
                      <a:pt x="1" y="3877"/>
                    </a:lnTo>
                    <a:lnTo>
                      <a:pt x="1" y="4018"/>
                    </a:lnTo>
                    <a:lnTo>
                      <a:pt x="1" y="4159"/>
                    </a:lnTo>
                    <a:lnTo>
                      <a:pt x="71" y="4230"/>
                    </a:lnTo>
                    <a:lnTo>
                      <a:pt x="282" y="4300"/>
                    </a:lnTo>
                    <a:lnTo>
                      <a:pt x="776" y="4371"/>
                    </a:lnTo>
                    <a:lnTo>
                      <a:pt x="1481" y="4300"/>
                    </a:lnTo>
                    <a:lnTo>
                      <a:pt x="2256" y="4230"/>
                    </a:lnTo>
                    <a:lnTo>
                      <a:pt x="3807" y="3877"/>
                    </a:lnTo>
                    <a:lnTo>
                      <a:pt x="4793" y="3525"/>
                    </a:lnTo>
                    <a:lnTo>
                      <a:pt x="5498" y="3313"/>
                    </a:lnTo>
                    <a:lnTo>
                      <a:pt x="6203" y="2961"/>
                    </a:lnTo>
                    <a:lnTo>
                      <a:pt x="6908" y="2608"/>
                    </a:lnTo>
                    <a:lnTo>
                      <a:pt x="7542" y="2186"/>
                    </a:lnTo>
                    <a:lnTo>
                      <a:pt x="7895" y="1692"/>
                    </a:lnTo>
                    <a:lnTo>
                      <a:pt x="8459" y="776"/>
                    </a:lnTo>
                    <a:lnTo>
                      <a:pt x="8600" y="423"/>
                    </a:lnTo>
                    <a:lnTo>
                      <a:pt x="8670" y="141"/>
                    </a:lnTo>
                    <a:lnTo>
                      <a:pt x="8600" y="0"/>
                    </a:lnTo>
                    <a:close/>
                  </a:path>
                </a:pathLst>
              </a:custGeom>
              <a:solidFill>
                <a:srgbClr val="BDCC6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49" name="Shape 249"/>
              <p:cNvSpPr/>
              <p:nvPr/>
            </p:nvSpPr>
            <p:spPr>
              <a:xfrm>
                <a:off x="4217025" y="1004625"/>
                <a:ext cx="68750" cy="130425"/>
              </a:xfrm>
              <a:custGeom>
                <a:avLst/>
                <a:gdLst/>
                <a:ahLst/>
                <a:cxnLst/>
                <a:rect l="0" t="0" r="0" b="0"/>
                <a:pathLst>
                  <a:path w="2750" h="5217" extrusionOk="0">
                    <a:moveTo>
                      <a:pt x="1974" y="1"/>
                    </a:moveTo>
                    <a:lnTo>
                      <a:pt x="2115" y="142"/>
                    </a:lnTo>
                    <a:lnTo>
                      <a:pt x="2044" y="565"/>
                    </a:lnTo>
                    <a:lnTo>
                      <a:pt x="1833" y="1551"/>
                    </a:lnTo>
                    <a:lnTo>
                      <a:pt x="1480" y="2679"/>
                    </a:lnTo>
                    <a:lnTo>
                      <a:pt x="1269" y="3172"/>
                    </a:lnTo>
                    <a:lnTo>
                      <a:pt x="1057" y="3525"/>
                    </a:lnTo>
                    <a:lnTo>
                      <a:pt x="987" y="2891"/>
                    </a:lnTo>
                    <a:lnTo>
                      <a:pt x="1057" y="1833"/>
                    </a:lnTo>
                    <a:lnTo>
                      <a:pt x="1128" y="1340"/>
                    </a:lnTo>
                    <a:lnTo>
                      <a:pt x="1269" y="847"/>
                    </a:lnTo>
                    <a:lnTo>
                      <a:pt x="1410" y="494"/>
                    </a:lnTo>
                    <a:lnTo>
                      <a:pt x="1551" y="424"/>
                    </a:lnTo>
                    <a:lnTo>
                      <a:pt x="1621" y="353"/>
                    </a:lnTo>
                    <a:lnTo>
                      <a:pt x="1621" y="353"/>
                    </a:lnTo>
                    <a:lnTo>
                      <a:pt x="1410" y="424"/>
                    </a:lnTo>
                    <a:lnTo>
                      <a:pt x="1198" y="565"/>
                    </a:lnTo>
                    <a:lnTo>
                      <a:pt x="987" y="847"/>
                    </a:lnTo>
                    <a:lnTo>
                      <a:pt x="776" y="1128"/>
                    </a:lnTo>
                    <a:lnTo>
                      <a:pt x="423" y="1763"/>
                    </a:lnTo>
                    <a:lnTo>
                      <a:pt x="141" y="2538"/>
                    </a:lnTo>
                    <a:lnTo>
                      <a:pt x="0" y="3313"/>
                    </a:lnTo>
                    <a:lnTo>
                      <a:pt x="0" y="4018"/>
                    </a:lnTo>
                    <a:lnTo>
                      <a:pt x="0" y="4371"/>
                    </a:lnTo>
                    <a:lnTo>
                      <a:pt x="71" y="4653"/>
                    </a:lnTo>
                    <a:lnTo>
                      <a:pt x="212" y="4864"/>
                    </a:lnTo>
                    <a:lnTo>
                      <a:pt x="353" y="5005"/>
                    </a:lnTo>
                    <a:lnTo>
                      <a:pt x="705" y="5146"/>
                    </a:lnTo>
                    <a:lnTo>
                      <a:pt x="987" y="5217"/>
                    </a:lnTo>
                    <a:lnTo>
                      <a:pt x="1269" y="5076"/>
                    </a:lnTo>
                    <a:lnTo>
                      <a:pt x="1551" y="4935"/>
                    </a:lnTo>
                    <a:lnTo>
                      <a:pt x="1833" y="4653"/>
                    </a:lnTo>
                    <a:lnTo>
                      <a:pt x="2044" y="4300"/>
                    </a:lnTo>
                    <a:lnTo>
                      <a:pt x="2326" y="3877"/>
                    </a:lnTo>
                    <a:lnTo>
                      <a:pt x="2467" y="3454"/>
                    </a:lnTo>
                    <a:lnTo>
                      <a:pt x="2608" y="2961"/>
                    </a:lnTo>
                    <a:lnTo>
                      <a:pt x="2749" y="2468"/>
                    </a:lnTo>
                    <a:lnTo>
                      <a:pt x="2749" y="1974"/>
                    </a:lnTo>
                    <a:lnTo>
                      <a:pt x="2749" y="1481"/>
                    </a:lnTo>
                    <a:lnTo>
                      <a:pt x="2679" y="1058"/>
                    </a:lnTo>
                    <a:lnTo>
                      <a:pt x="2538" y="635"/>
                    </a:lnTo>
                    <a:lnTo>
                      <a:pt x="2326" y="283"/>
                    </a:lnTo>
                    <a:lnTo>
                      <a:pt x="1974" y="1"/>
                    </a:lnTo>
                    <a:close/>
                  </a:path>
                </a:pathLst>
              </a:custGeom>
              <a:solidFill>
                <a:srgbClr val="BDCC6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50" name="Shape 250"/>
            <p:cNvGrpSpPr/>
            <p:nvPr/>
          </p:nvGrpSpPr>
          <p:grpSpPr>
            <a:xfrm>
              <a:off x="959375" y="2320925"/>
              <a:ext cx="149800" cy="299575"/>
              <a:chOff x="3253150" y="2320925"/>
              <a:chExt cx="149800" cy="299575"/>
            </a:xfrm>
          </p:grpSpPr>
          <p:sp>
            <p:nvSpPr>
              <p:cNvPr id="251" name="Shape 251"/>
              <p:cNvSpPr/>
              <p:nvPr/>
            </p:nvSpPr>
            <p:spPr>
              <a:xfrm>
                <a:off x="3290150" y="2476000"/>
                <a:ext cx="112800" cy="144500"/>
              </a:xfrm>
              <a:custGeom>
                <a:avLst/>
                <a:gdLst/>
                <a:ahLst/>
                <a:cxnLst/>
                <a:rect l="0" t="0" r="0" b="0"/>
                <a:pathLst>
                  <a:path w="4512" h="5780" extrusionOk="0">
                    <a:moveTo>
                      <a:pt x="2397" y="1480"/>
                    </a:moveTo>
                    <a:lnTo>
                      <a:pt x="1622" y="2467"/>
                    </a:lnTo>
                    <a:lnTo>
                      <a:pt x="1199" y="3101"/>
                    </a:lnTo>
                    <a:lnTo>
                      <a:pt x="917" y="3665"/>
                    </a:lnTo>
                    <a:lnTo>
                      <a:pt x="1270" y="2749"/>
                    </a:lnTo>
                    <a:lnTo>
                      <a:pt x="1481" y="2397"/>
                    </a:lnTo>
                    <a:lnTo>
                      <a:pt x="1763" y="2044"/>
                    </a:lnTo>
                    <a:lnTo>
                      <a:pt x="2045" y="1762"/>
                    </a:lnTo>
                    <a:lnTo>
                      <a:pt x="2397" y="1480"/>
                    </a:lnTo>
                    <a:close/>
                    <a:moveTo>
                      <a:pt x="3455" y="1762"/>
                    </a:moveTo>
                    <a:lnTo>
                      <a:pt x="3384" y="2115"/>
                    </a:lnTo>
                    <a:lnTo>
                      <a:pt x="3173" y="2608"/>
                    </a:lnTo>
                    <a:lnTo>
                      <a:pt x="2820" y="3172"/>
                    </a:lnTo>
                    <a:lnTo>
                      <a:pt x="2468" y="3806"/>
                    </a:lnTo>
                    <a:lnTo>
                      <a:pt x="2045" y="4370"/>
                    </a:lnTo>
                    <a:lnTo>
                      <a:pt x="1833" y="4511"/>
                    </a:lnTo>
                    <a:lnTo>
                      <a:pt x="1622" y="4723"/>
                    </a:lnTo>
                    <a:lnTo>
                      <a:pt x="1411" y="4793"/>
                    </a:lnTo>
                    <a:lnTo>
                      <a:pt x="1199" y="4793"/>
                    </a:lnTo>
                    <a:lnTo>
                      <a:pt x="1058" y="4652"/>
                    </a:lnTo>
                    <a:lnTo>
                      <a:pt x="917" y="4511"/>
                    </a:lnTo>
                    <a:lnTo>
                      <a:pt x="1270" y="4229"/>
                    </a:lnTo>
                    <a:lnTo>
                      <a:pt x="1622" y="3877"/>
                    </a:lnTo>
                    <a:lnTo>
                      <a:pt x="1904" y="3524"/>
                    </a:lnTo>
                    <a:lnTo>
                      <a:pt x="2186" y="3101"/>
                    </a:lnTo>
                    <a:lnTo>
                      <a:pt x="3455" y="1762"/>
                    </a:lnTo>
                    <a:close/>
                    <a:moveTo>
                      <a:pt x="2609" y="0"/>
                    </a:moveTo>
                    <a:lnTo>
                      <a:pt x="2397" y="71"/>
                    </a:lnTo>
                    <a:lnTo>
                      <a:pt x="2186" y="212"/>
                    </a:lnTo>
                    <a:lnTo>
                      <a:pt x="2045" y="423"/>
                    </a:lnTo>
                    <a:lnTo>
                      <a:pt x="1833" y="705"/>
                    </a:lnTo>
                    <a:lnTo>
                      <a:pt x="1763" y="987"/>
                    </a:lnTo>
                    <a:lnTo>
                      <a:pt x="1763" y="1057"/>
                    </a:lnTo>
                    <a:lnTo>
                      <a:pt x="1833" y="1057"/>
                    </a:lnTo>
                    <a:lnTo>
                      <a:pt x="2045" y="1128"/>
                    </a:lnTo>
                    <a:lnTo>
                      <a:pt x="2256" y="1057"/>
                    </a:lnTo>
                    <a:lnTo>
                      <a:pt x="2820" y="916"/>
                    </a:lnTo>
                    <a:lnTo>
                      <a:pt x="3032" y="846"/>
                    </a:lnTo>
                    <a:lnTo>
                      <a:pt x="2609" y="1198"/>
                    </a:lnTo>
                    <a:lnTo>
                      <a:pt x="2115" y="1410"/>
                    </a:lnTo>
                    <a:lnTo>
                      <a:pt x="1199" y="1974"/>
                    </a:lnTo>
                    <a:lnTo>
                      <a:pt x="847" y="2256"/>
                    </a:lnTo>
                    <a:lnTo>
                      <a:pt x="494" y="2608"/>
                    </a:lnTo>
                    <a:lnTo>
                      <a:pt x="212" y="3101"/>
                    </a:lnTo>
                    <a:lnTo>
                      <a:pt x="1" y="3665"/>
                    </a:lnTo>
                    <a:lnTo>
                      <a:pt x="1" y="4229"/>
                    </a:lnTo>
                    <a:lnTo>
                      <a:pt x="71" y="4723"/>
                    </a:lnTo>
                    <a:lnTo>
                      <a:pt x="212" y="5145"/>
                    </a:lnTo>
                    <a:lnTo>
                      <a:pt x="494" y="5498"/>
                    </a:lnTo>
                    <a:lnTo>
                      <a:pt x="847" y="5709"/>
                    </a:lnTo>
                    <a:lnTo>
                      <a:pt x="1340" y="5780"/>
                    </a:lnTo>
                    <a:lnTo>
                      <a:pt x="1833" y="5709"/>
                    </a:lnTo>
                    <a:lnTo>
                      <a:pt x="2397" y="5427"/>
                    </a:lnTo>
                    <a:lnTo>
                      <a:pt x="2891" y="5005"/>
                    </a:lnTo>
                    <a:lnTo>
                      <a:pt x="3455" y="4441"/>
                    </a:lnTo>
                    <a:lnTo>
                      <a:pt x="3877" y="3736"/>
                    </a:lnTo>
                    <a:lnTo>
                      <a:pt x="4230" y="2960"/>
                    </a:lnTo>
                    <a:lnTo>
                      <a:pt x="4371" y="2608"/>
                    </a:lnTo>
                    <a:lnTo>
                      <a:pt x="4441" y="2185"/>
                    </a:lnTo>
                    <a:lnTo>
                      <a:pt x="4512" y="1833"/>
                    </a:lnTo>
                    <a:lnTo>
                      <a:pt x="4441" y="1480"/>
                    </a:lnTo>
                    <a:lnTo>
                      <a:pt x="4371" y="1128"/>
                    </a:lnTo>
                    <a:lnTo>
                      <a:pt x="4230" y="775"/>
                    </a:lnTo>
                    <a:lnTo>
                      <a:pt x="4018" y="494"/>
                    </a:lnTo>
                    <a:lnTo>
                      <a:pt x="3666" y="282"/>
                    </a:lnTo>
                    <a:lnTo>
                      <a:pt x="3384" y="141"/>
                    </a:lnTo>
                    <a:lnTo>
                      <a:pt x="3102" y="0"/>
                    </a:lnTo>
                    <a:close/>
                  </a:path>
                </a:pathLst>
              </a:custGeom>
              <a:solidFill>
                <a:srgbClr val="F7B228"/>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52" name="Shape 252"/>
              <p:cNvSpPr/>
              <p:nvPr/>
            </p:nvSpPr>
            <p:spPr>
              <a:xfrm>
                <a:off x="3253150" y="2320925"/>
                <a:ext cx="100475" cy="130425"/>
              </a:xfrm>
              <a:custGeom>
                <a:avLst/>
                <a:gdLst/>
                <a:ahLst/>
                <a:cxnLst/>
                <a:rect l="0" t="0" r="0" b="0"/>
                <a:pathLst>
                  <a:path w="4019" h="5217" extrusionOk="0">
                    <a:moveTo>
                      <a:pt x="2045" y="1128"/>
                    </a:moveTo>
                    <a:lnTo>
                      <a:pt x="2186" y="1199"/>
                    </a:lnTo>
                    <a:lnTo>
                      <a:pt x="2397" y="1410"/>
                    </a:lnTo>
                    <a:lnTo>
                      <a:pt x="2609" y="1763"/>
                    </a:lnTo>
                    <a:lnTo>
                      <a:pt x="2750" y="2256"/>
                    </a:lnTo>
                    <a:lnTo>
                      <a:pt x="2820" y="2749"/>
                    </a:lnTo>
                    <a:lnTo>
                      <a:pt x="2750" y="3243"/>
                    </a:lnTo>
                    <a:lnTo>
                      <a:pt x="2679" y="3525"/>
                    </a:lnTo>
                    <a:lnTo>
                      <a:pt x="2609" y="3736"/>
                    </a:lnTo>
                    <a:lnTo>
                      <a:pt x="2256" y="3243"/>
                    </a:lnTo>
                    <a:lnTo>
                      <a:pt x="1904" y="2608"/>
                    </a:lnTo>
                    <a:lnTo>
                      <a:pt x="1763" y="2327"/>
                    </a:lnTo>
                    <a:lnTo>
                      <a:pt x="1622" y="1974"/>
                    </a:lnTo>
                    <a:lnTo>
                      <a:pt x="1622" y="1692"/>
                    </a:lnTo>
                    <a:lnTo>
                      <a:pt x="1692" y="1410"/>
                    </a:lnTo>
                    <a:lnTo>
                      <a:pt x="1833" y="1269"/>
                    </a:lnTo>
                    <a:lnTo>
                      <a:pt x="1904" y="1128"/>
                    </a:lnTo>
                    <a:close/>
                    <a:moveTo>
                      <a:pt x="846" y="1481"/>
                    </a:moveTo>
                    <a:lnTo>
                      <a:pt x="987" y="1692"/>
                    </a:lnTo>
                    <a:lnTo>
                      <a:pt x="1128" y="2045"/>
                    </a:lnTo>
                    <a:lnTo>
                      <a:pt x="1199" y="2679"/>
                    </a:lnTo>
                    <a:lnTo>
                      <a:pt x="1340" y="3454"/>
                    </a:lnTo>
                    <a:lnTo>
                      <a:pt x="1481" y="3807"/>
                    </a:lnTo>
                    <a:lnTo>
                      <a:pt x="1622" y="4089"/>
                    </a:lnTo>
                    <a:lnTo>
                      <a:pt x="776" y="3454"/>
                    </a:lnTo>
                    <a:lnTo>
                      <a:pt x="706" y="3243"/>
                    </a:lnTo>
                    <a:lnTo>
                      <a:pt x="635" y="2961"/>
                    </a:lnTo>
                    <a:lnTo>
                      <a:pt x="635" y="2467"/>
                    </a:lnTo>
                    <a:lnTo>
                      <a:pt x="706" y="1974"/>
                    </a:lnTo>
                    <a:lnTo>
                      <a:pt x="846" y="1481"/>
                    </a:lnTo>
                    <a:close/>
                    <a:moveTo>
                      <a:pt x="2397" y="1"/>
                    </a:moveTo>
                    <a:lnTo>
                      <a:pt x="1974" y="71"/>
                    </a:lnTo>
                    <a:lnTo>
                      <a:pt x="1481" y="141"/>
                    </a:lnTo>
                    <a:lnTo>
                      <a:pt x="1058" y="423"/>
                    </a:lnTo>
                    <a:lnTo>
                      <a:pt x="706" y="705"/>
                    </a:lnTo>
                    <a:lnTo>
                      <a:pt x="424" y="1128"/>
                    </a:lnTo>
                    <a:lnTo>
                      <a:pt x="212" y="1551"/>
                    </a:lnTo>
                    <a:lnTo>
                      <a:pt x="71" y="2045"/>
                    </a:lnTo>
                    <a:lnTo>
                      <a:pt x="1" y="2538"/>
                    </a:lnTo>
                    <a:lnTo>
                      <a:pt x="1" y="3102"/>
                    </a:lnTo>
                    <a:lnTo>
                      <a:pt x="71" y="3595"/>
                    </a:lnTo>
                    <a:lnTo>
                      <a:pt x="212" y="4018"/>
                    </a:lnTo>
                    <a:lnTo>
                      <a:pt x="424" y="4441"/>
                    </a:lnTo>
                    <a:lnTo>
                      <a:pt x="706" y="4793"/>
                    </a:lnTo>
                    <a:lnTo>
                      <a:pt x="1058" y="5005"/>
                    </a:lnTo>
                    <a:lnTo>
                      <a:pt x="1481" y="5146"/>
                    </a:lnTo>
                    <a:lnTo>
                      <a:pt x="1974" y="5216"/>
                    </a:lnTo>
                    <a:lnTo>
                      <a:pt x="2468" y="5075"/>
                    </a:lnTo>
                    <a:lnTo>
                      <a:pt x="2891" y="4934"/>
                    </a:lnTo>
                    <a:lnTo>
                      <a:pt x="3172" y="4652"/>
                    </a:lnTo>
                    <a:lnTo>
                      <a:pt x="3454" y="4300"/>
                    </a:lnTo>
                    <a:lnTo>
                      <a:pt x="3736" y="3948"/>
                    </a:lnTo>
                    <a:lnTo>
                      <a:pt x="3877" y="3525"/>
                    </a:lnTo>
                    <a:lnTo>
                      <a:pt x="4018" y="3102"/>
                    </a:lnTo>
                    <a:lnTo>
                      <a:pt x="4018" y="2608"/>
                    </a:lnTo>
                    <a:lnTo>
                      <a:pt x="4018" y="2186"/>
                    </a:lnTo>
                    <a:lnTo>
                      <a:pt x="4018" y="1692"/>
                    </a:lnTo>
                    <a:lnTo>
                      <a:pt x="3877" y="1269"/>
                    </a:lnTo>
                    <a:lnTo>
                      <a:pt x="3666" y="917"/>
                    </a:lnTo>
                    <a:lnTo>
                      <a:pt x="3454" y="564"/>
                    </a:lnTo>
                    <a:lnTo>
                      <a:pt x="3172" y="282"/>
                    </a:lnTo>
                    <a:lnTo>
                      <a:pt x="2820" y="141"/>
                    </a:lnTo>
                    <a:lnTo>
                      <a:pt x="2397" y="1"/>
                    </a:lnTo>
                    <a:close/>
                  </a:path>
                </a:pathLst>
              </a:custGeom>
              <a:solidFill>
                <a:srgbClr val="F7B228"/>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53" name="Shape 253"/>
            <p:cNvGrpSpPr/>
            <p:nvPr/>
          </p:nvGrpSpPr>
          <p:grpSpPr>
            <a:xfrm>
              <a:off x="1193750" y="3986125"/>
              <a:ext cx="766525" cy="1452000"/>
              <a:chOff x="3487525" y="3986125"/>
              <a:chExt cx="766525" cy="1452000"/>
            </a:xfrm>
          </p:grpSpPr>
          <p:sp>
            <p:nvSpPr>
              <p:cNvPr id="254" name="Shape 254"/>
              <p:cNvSpPr/>
              <p:nvPr/>
            </p:nvSpPr>
            <p:spPr>
              <a:xfrm>
                <a:off x="3506900" y="3986125"/>
                <a:ext cx="747150" cy="1452000"/>
              </a:xfrm>
              <a:custGeom>
                <a:avLst/>
                <a:gdLst/>
                <a:ahLst/>
                <a:cxnLst/>
                <a:rect l="0" t="0" r="0" b="0"/>
                <a:pathLst>
                  <a:path w="29886" h="58080" extrusionOk="0">
                    <a:moveTo>
                      <a:pt x="20441" y="33974"/>
                    </a:moveTo>
                    <a:lnTo>
                      <a:pt x="21568" y="34608"/>
                    </a:lnTo>
                    <a:lnTo>
                      <a:pt x="23189" y="35665"/>
                    </a:lnTo>
                    <a:lnTo>
                      <a:pt x="24035" y="36229"/>
                    </a:lnTo>
                    <a:lnTo>
                      <a:pt x="24670" y="36793"/>
                    </a:lnTo>
                    <a:lnTo>
                      <a:pt x="25092" y="37216"/>
                    </a:lnTo>
                    <a:lnTo>
                      <a:pt x="25233" y="37427"/>
                    </a:lnTo>
                    <a:lnTo>
                      <a:pt x="25233" y="37568"/>
                    </a:lnTo>
                    <a:lnTo>
                      <a:pt x="23048" y="35947"/>
                    </a:lnTo>
                    <a:lnTo>
                      <a:pt x="20441" y="33974"/>
                    </a:lnTo>
                    <a:close/>
                    <a:moveTo>
                      <a:pt x="917" y="0"/>
                    </a:moveTo>
                    <a:lnTo>
                      <a:pt x="776" y="141"/>
                    </a:lnTo>
                    <a:lnTo>
                      <a:pt x="635" y="282"/>
                    </a:lnTo>
                    <a:lnTo>
                      <a:pt x="564" y="564"/>
                    </a:lnTo>
                    <a:lnTo>
                      <a:pt x="353" y="1198"/>
                    </a:lnTo>
                    <a:lnTo>
                      <a:pt x="212" y="2044"/>
                    </a:lnTo>
                    <a:lnTo>
                      <a:pt x="0" y="3595"/>
                    </a:lnTo>
                    <a:lnTo>
                      <a:pt x="0" y="4511"/>
                    </a:lnTo>
                    <a:lnTo>
                      <a:pt x="71" y="5216"/>
                    </a:lnTo>
                    <a:lnTo>
                      <a:pt x="141" y="5921"/>
                    </a:lnTo>
                    <a:lnTo>
                      <a:pt x="494" y="7331"/>
                    </a:lnTo>
                    <a:lnTo>
                      <a:pt x="987" y="8740"/>
                    </a:lnTo>
                    <a:lnTo>
                      <a:pt x="1551" y="10009"/>
                    </a:lnTo>
                    <a:lnTo>
                      <a:pt x="2326" y="11419"/>
                    </a:lnTo>
                    <a:lnTo>
                      <a:pt x="3243" y="12758"/>
                    </a:lnTo>
                    <a:lnTo>
                      <a:pt x="4159" y="14097"/>
                    </a:lnTo>
                    <a:lnTo>
                      <a:pt x="5216" y="15366"/>
                    </a:lnTo>
                    <a:lnTo>
                      <a:pt x="5710" y="15930"/>
                    </a:lnTo>
                    <a:lnTo>
                      <a:pt x="6344" y="16635"/>
                    </a:lnTo>
                    <a:lnTo>
                      <a:pt x="7683" y="18115"/>
                    </a:lnTo>
                    <a:lnTo>
                      <a:pt x="8388" y="18890"/>
                    </a:lnTo>
                    <a:lnTo>
                      <a:pt x="8952" y="19665"/>
                    </a:lnTo>
                    <a:lnTo>
                      <a:pt x="9375" y="20370"/>
                    </a:lnTo>
                    <a:lnTo>
                      <a:pt x="9586" y="20723"/>
                    </a:lnTo>
                    <a:lnTo>
                      <a:pt x="9657" y="21146"/>
                    </a:lnTo>
                    <a:lnTo>
                      <a:pt x="9727" y="21568"/>
                    </a:lnTo>
                    <a:lnTo>
                      <a:pt x="9657" y="21991"/>
                    </a:lnTo>
                    <a:lnTo>
                      <a:pt x="9586" y="22485"/>
                    </a:lnTo>
                    <a:lnTo>
                      <a:pt x="9375" y="22978"/>
                    </a:lnTo>
                    <a:lnTo>
                      <a:pt x="9022" y="24035"/>
                    </a:lnTo>
                    <a:lnTo>
                      <a:pt x="8811" y="24599"/>
                    </a:lnTo>
                    <a:lnTo>
                      <a:pt x="8670" y="25163"/>
                    </a:lnTo>
                    <a:lnTo>
                      <a:pt x="8599" y="25798"/>
                    </a:lnTo>
                    <a:lnTo>
                      <a:pt x="8599" y="26432"/>
                    </a:lnTo>
                    <a:lnTo>
                      <a:pt x="8599" y="27912"/>
                    </a:lnTo>
                    <a:lnTo>
                      <a:pt x="8599" y="29251"/>
                    </a:lnTo>
                    <a:lnTo>
                      <a:pt x="8529" y="29886"/>
                    </a:lnTo>
                    <a:lnTo>
                      <a:pt x="8317" y="30449"/>
                    </a:lnTo>
                    <a:lnTo>
                      <a:pt x="8247" y="30590"/>
                    </a:lnTo>
                    <a:lnTo>
                      <a:pt x="8106" y="30802"/>
                    </a:lnTo>
                    <a:lnTo>
                      <a:pt x="7683" y="31084"/>
                    </a:lnTo>
                    <a:lnTo>
                      <a:pt x="6626" y="31859"/>
                    </a:lnTo>
                    <a:lnTo>
                      <a:pt x="6132" y="32212"/>
                    </a:lnTo>
                    <a:lnTo>
                      <a:pt x="5780" y="32634"/>
                    </a:lnTo>
                    <a:lnTo>
                      <a:pt x="5639" y="32846"/>
                    </a:lnTo>
                    <a:lnTo>
                      <a:pt x="5639" y="33128"/>
                    </a:lnTo>
                    <a:lnTo>
                      <a:pt x="5639" y="33339"/>
                    </a:lnTo>
                    <a:lnTo>
                      <a:pt x="5710" y="33621"/>
                    </a:lnTo>
                    <a:lnTo>
                      <a:pt x="5850" y="33762"/>
                    </a:lnTo>
                    <a:lnTo>
                      <a:pt x="6132" y="33762"/>
                    </a:lnTo>
                    <a:lnTo>
                      <a:pt x="6344" y="33692"/>
                    </a:lnTo>
                    <a:lnTo>
                      <a:pt x="6696" y="33480"/>
                    </a:lnTo>
                    <a:lnTo>
                      <a:pt x="7119" y="33057"/>
                    </a:lnTo>
                    <a:lnTo>
                      <a:pt x="7894" y="32141"/>
                    </a:lnTo>
                    <a:lnTo>
                      <a:pt x="8388" y="31507"/>
                    </a:lnTo>
                    <a:lnTo>
                      <a:pt x="8388" y="31859"/>
                    </a:lnTo>
                    <a:lnTo>
                      <a:pt x="8176" y="32353"/>
                    </a:lnTo>
                    <a:lnTo>
                      <a:pt x="7754" y="33480"/>
                    </a:lnTo>
                    <a:lnTo>
                      <a:pt x="7542" y="34115"/>
                    </a:lnTo>
                    <a:lnTo>
                      <a:pt x="7401" y="34608"/>
                    </a:lnTo>
                    <a:lnTo>
                      <a:pt x="7401" y="34820"/>
                    </a:lnTo>
                    <a:lnTo>
                      <a:pt x="7401" y="35031"/>
                    </a:lnTo>
                    <a:lnTo>
                      <a:pt x="7472" y="35172"/>
                    </a:lnTo>
                    <a:lnTo>
                      <a:pt x="7613" y="35242"/>
                    </a:lnTo>
                    <a:lnTo>
                      <a:pt x="7965" y="35242"/>
                    </a:lnTo>
                    <a:lnTo>
                      <a:pt x="8106" y="35172"/>
                    </a:lnTo>
                    <a:lnTo>
                      <a:pt x="8176" y="35031"/>
                    </a:lnTo>
                    <a:lnTo>
                      <a:pt x="8388" y="34749"/>
                    </a:lnTo>
                    <a:lnTo>
                      <a:pt x="8458" y="34326"/>
                    </a:lnTo>
                    <a:lnTo>
                      <a:pt x="8529" y="33410"/>
                    </a:lnTo>
                    <a:lnTo>
                      <a:pt x="8599" y="32705"/>
                    </a:lnTo>
                    <a:lnTo>
                      <a:pt x="8740" y="33410"/>
                    </a:lnTo>
                    <a:lnTo>
                      <a:pt x="8952" y="33903"/>
                    </a:lnTo>
                    <a:lnTo>
                      <a:pt x="9163" y="34256"/>
                    </a:lnTo>
                    <a:lnTo>
                      <a:pt x="9375" y="34397"/>
                    </a:lnTo>
                    <a:lnTo>
                      <a:pt x="9516" y="34397"/>
                    </a:lnTo>
                    <a:lnTo>
                      <a:pt x="9586" y="34326"/>
                    </a:lnTo>
                    <a:lnTo>
                      <a:pt x="9657" y="34256"/>
                    </a:lnTo>
                    <a:lnTo>
                      <a:pt x="9727" y="34044"/>
                    </a:lnTo>
                    <a:lnTo>
                      <a:pt x="9798" y="33551"/>
                    </a:lnTo>
                    <a:lnTo>
                      <a:pt x="9657" y="32775"/>
                    </a:lnTo>
                    <a:lnTo>
                      <a:pt x="10079" y="33410"/>
                    </a:lnTo>
                    <a:lnTo>
                      <a:pt x="10643" y="34256"/>
                    </a:lnTo>
                    <a:lnTo>
                      <a:pt x="10925" y="34608"/>
                    </a:lnTo>
                    <a:lnTo>
                      <a:pt x="11207" y="34890"/>
                    </a:lnTo>
                    <a:lnTo>
                      <a:pt x="11419" y="34960"/>
                    </a:lnTo>
                    <a:lnTo>
                      <a:pt x="11701" y="34960"/>
                    </a:lnTo>
                    <a:lnTo>
                      <a:pt x="11842" y="34890"/>
                    </a:lnTo>
                    <a:lnTo>
                      <a:pt x="11912" y="34749"/>
                    </a:lnTo>
                    <a:lnTo>
                      <a:pt x="11983" y="34538"/>
                    </a:lnTo>
                    <a:lnTo>
                      <a:pt x="11983" y="34397"/>
                    </a:lnTo>
                    <a:lnTo>
                      <a:pt x="11842" y="34185"/>
                    </a:lnTo>
                    <a:lnTo>
                      <a:pt x="11560" y="33762"/>
                    </a:lnTo>
                    <a:lnTo>
                      <a:pt x="11207" y="33269"/>
                    </a:lnTo>
                    <a:lnTo>
                      <a:pt x="10291" y="32494"/>
                    </a:lnTo>
                    <a:lnTo>
                      <a:pt x="9657" y="31930"/>
                    </a:lnTo>
                    <a:lnTo>
                      <a:pt x="10643" y="32494"/>
                    </a:lnTo>
                    <a:lnTo>
                      <a:pt x="11771" y="33198"/>
                    </a:lnTo>
                    <a:lnTo>
                      <a:pt x="12194" y="33339"/>
                    </a:lnTo>
                    <a:lnTo>
                      <a:pt x="12335" y="33339"/>
                    </a:lnTo>
                    <a:lnTo>
                      <a:pt x="12335" y="33269"/>
                    </a:lnTo>
                    <a:lnTo>
                      <a:pt x="12335" y="33128"/>
                    </a:lnTo>
                    <a:lnTo>
                      <a:pt x="12124" y="32916"/>
                    </a:lnTo>
                    <a:lnTo>
                      <a:pt x="11489" y="32141"/>
                    </a:lnTo>
                    <a:lnTo>
                      <a:pt x="11137" y="31789"/>
                    </a:lnTo>
                    <a:lnTo>
                      <a:pt x="10784" y="31577"/>
                    </a:lnTo>
                    <a:lnTo>
                      <a:pt x="10220" y="31295"/>
                    </a:lnTo>
                    <a:lnTo>
                      <a:pt x="10009" y="31154"/>
                    </a:lnTo>
                    <a:lnTo>
                      <a:pt x="9727" y="30943"/>
                    </a:lnTo>
                    <a:lnTo>
                      <a:pt x="9516" y="30590"/>
                    </a:lnTo>
                    <a:lnTo>
                      <a:pt x="9304" y="30027"/>
                    </a:lnTo>
                    <a:lnTo>
                      <a:pt x="9234" y="29604"/>
                    </a:lnTo>
                    <a:lnTo>
                      <a:pt x="9163" y="29181"/>
                    </a:lnTo>
                    <a:lnTo>
                      <a:pt x="9234" y="28123"/>
                    </a:lnTo>
                    <a:lnTo>
                      <a:pt x="9445" y="26291"/>
                    </a:lnTo>
                    <a:lnTo>
                      <a:pt x="10079" y="27348"/>
                    </a:lnTo>
                    <a:lnTo>
                      <a:pt x="10573" y="28123"/>
                    </a:lnTo>
                    <a:lnTo>
                      <a:pt x="11066" y="28899"/>
                    </a:lnTo>
                    <a:lnTo>
                      <a:pt x="11560" y="29392"/>
                    </a:lnTo>
                    <a:lnTo>
                      <a:pt x="11771" y="29533"/>
                    </a:lnTo>
                    <a:lnTo>
                      <a:pt x="11983" y="29604"/>
                    </a:lnTo>
                    <a:lnTo>
                      <a:pt x="12194" y="29533"/>
                    </a:lnTo>
                    <a:lnTo>
                      <a:pt x="12335" y="29322"/>
                    </a:lnTo>
                    <a:lnTo>
                      <a:pt x="12405" y="28969"/>
                    </a:lnTo>
                    <a:lnTo>
                      <a:pt x="12405" y="28476"/>
                    </a:lnTo>
                    <a:lnTo>
                      <a:pt x="12335" y="28194"/>
                    </a:lnTo>
                    <a:lnTo>
                      <a:pt x="12194" y="27842"/>
                    </a:lnTo>
                    <a:lnTo>
                      <a:pt x="11560" y="27066"/>
                    </a:lnTo>
                    <a:lnTo>
                      <a:pt x="10855" y="26361"/>
                    </a:lnTo>
                    <a:lnTo>
                      <a:pt x="10573" y="26009"/>
                    </a:lnTo>
                    <a:lnTo>
                      <a:pt x="10361" y="25798"/>
                    </a:lnTo>
                    <a:lnTo>
                      <a:pt x="9939" y="25586"/>
                    </a:lnTo>
                    <a:lnTo>
                      <a:pt x="9727" y="25516"/>
                    </a:lnTo>
                    <a:lnTo>
                      <a:pt x="9657" y="25375"/>
                    </a:lnTo>
                    <a:lnTo>
                      <a:pt x="9586" y="25234"/>
                    </a:lnTo>
                    <a:lnTo>
                      <a:pt x="9516" y="25022"/>
                    </a:lnTo>
                    <a:lnTo>
                      <a:pt x="9657" y="24670"/>
                    </a:lnTo>
                    <a:lnTo>
                      <a:pt x="9939" y="23260"/>
                    </a:lnTo>
                    <a:lnTo>
                      <a:pt x="10150" y="21850"/>
                    </a:lnTo>
                    <a:lnTo>
                      <a:pt x="11842" y="24388"/>
                    </a:lnTo>
                    <a:lnTo>
                      <a:pt x="12899" y="25938"/>
                    </a:lnTo>
                    <a:lnTo>
                      <a:pt x="13886" y="27630"/>
                    </a:lnTo>
                    <a:lnTo>
                      <a:pt x="14731" y="29322"/>
                    </a:lnTo>
                    <a:lnTo>
                      <a:pt x="15154" y="30168"/>
                    </a:lnTo>
                    <a:lnTo>
                      <a:pt x="15436" y="30943"/>
                    </a:lnTo>
                    <a:lnTo>
                      <a:pt x="15648" y="31718"/>
                    </a:lnTo>
                    <a:lnTo>
                      <a:pt x="15718" y="32353"/>
                    </a:lnTo>
                    <a:lnTo>
                      <a:pt x="15718" y="32987"/>
                    </a:lnTo>
                    <a:lnTo>
                      <a:pt x="15577" y="33551"/>
                    </a:lnTo>
                    <a:lnTo>
                      <a:pt x="15507" y="33762"/>
                    </a:lnTo>
                    <a:lnTo>
                      <a:pt x="15225" y="33974"/>
                    </a:lnTo>
                    <a:lnTo>
                      <a:pt x="14520" y="34679"/>
                    </a:lnTo>
                    <a:lnTo>
                      <a:pt x="12405" y="36229"/>
                    </a:lnTo>
                    <a:lnTo>
                      <a:pt x="11348" y="37075"/>
                    </a:lnTo>
                    <a:lnTo>
                      <a:pt x="10502" y="37780"/>
                    </a:lnTo>
                    <a:lnTo>
                      <a:pt x="10220" y="38132"/>
                    </a:lnTo>
                    <a:lnTo>
                      <a:pt x="9939" y="38414"/>
                    </a:lnTo>
                    <a:lnTo>
                      <a:pt x="9868" y="38626"/>
                    </a:lnTo>
                    <a:lnTo>
                      <a:pt x="9868" y="38767"/>
                    </a:lnTo>
                    <a:lnTo>
                      <a:pt x="9939" y="38837"/>
                    </a:lnTo>
                    <a:lnTo>
                      <a:pt x="10079" y="38908"/>
                    </a:lnTo>
                    <a:lnTo>
                      <a:pt x="10432" y="38837"/>
                    </a:lnTo>
                    <a:lnTo>
                      <a:pt x="10855" y="38696"/>
                    </a:lnTo>
                    <a:lnTo>
                      <a:pt x="11278" y="38485"/>
                    </a:lnTo>
                    <a:lnTo>
                      <a:pt x="12687" y="37709"/>
                    </a:lnTo>
                    <a:lnTo>
                      <a:pt x="12687" y="37709"/>
                    </a:lnTo>
                    <a:lnTo>
                      <a:pt x="12264" y="38767"/>
                    </a:lnTo>
                    <a:lnTo>
                      <a:pt x="11912" y="39542"/>
                    </a:lnTo>
                    <a:lnTo>
                      <a:pt x="11560" y="40247"/>
                    </a:lnTo>
                    <a:lnTo>
                      <a:pt x="10996" y="41163"/>
                    </a:lnTo>
                    <a:lnTo>
                      <a:pt x="10643" y="41586"/>
                    </a:lnTo>
                    <a:lnTo>
                      <a:pt x="10291" y="41938"/>
                    </a:lnTo>
                    <a:lnTo>
                      <a:pt x="10150" y="42150"/>
                    </a:lnTo>
                    <a:lnTo>
                      <a:pt x="10009" y="42361"/>
                    </a:lnTo>
                    <a:lnTo>
                      <a:pt x="10009" y="42573"/>
                    </a:lnTo>
                    <a:lnTo>
                      <a:pt x="10150" y="42855"/>
                    </a:lnTo>
                    <a:lnTo>
                      <a:pt x="10291" y="43066"/>
                    </a:lnTo>
                    <a:lnTo>
                      <a:pt x="10502" y="43137"/>
                    </a:lnTo>
                    <a:lnTo>
                      <a:pt x="10643" y="43207"/>
                    </a:lnTo>
                    <a:lnTo>
                      <a:pt x="10784" y="43137"/>
                    </a:lnTo>
                    <a:lnTo>
                      <a:pt x="11066" y="42925"/>
                    </a:lnTo>
                    <a:lnTo>
                      <a:pt x="11348" y="42502"/>
                    </a:lnTo>
                    <a:lnTo>
                      <a:pt x="11912" y="41656"/>
                    </a:lnTo>
                    <a:lnTo>
                      <a:pt x="12124" y="41445"/>
                    </a:lnTo>
                    <a:lnTo>
                      <a:pt x="12194" y="41375"/>
                    </a:lnTo>
                    <a:lnTo>
                      <a:pt x="12264" y="41375"/>
                    </a:lnTo>
                    <a:lnTo>
                      <a:pt x="12124" y="41656"/>
                    </a:lnTo>
                    <a:lnTo>
                      <a:pt x="12053" y="42079"/>
                    </a:lnTo>
                    <a:lnTo>
                      <a:pt x="12053" y="42432"/>
                    </a:lnTo>
                    <a:lnTo>
                      <a:pt x="12124" y="42855"/>
                    </a:lnTo>
                    <a:lnTo>
                      <a:pt x="12194" y="43137"/>
                    </a:lnTo>
                    <a:lnTo>
                      <a:pt x="12335" y="43348"/>
                    </a:lnTo>
                    <a:lnTo>
                      <a:pt x="12476" y="43419"/>
                    </a:lnTo>
                    <a:lnTo>
                      <a:pt x="12546" y="43348"/>
                    </a:lnTo>
                    <a:lnTo>
                      <a:pt x="12617" y="43137"/>
                    </a:lnTo>
                    <a:lnTo>
                      <a:pt x="12617" y="42855"/>
                    </a:lnTo>
                    <a:lnTo>
                      <a:pt x="12617" y="42220"/>
                    </a:lnTo>
                    <a:lnTo>
                      <a:pt x="12617" y="41656"/>
                    </a:lnTo>
                    <a:lnTo>
                      <a:pt x="12687" y="41445"/>
                    </a:lnTo>
                    <a:lnTo>
                      <a:pt x="12758" y="41375"/>
                    </a:lnTo>
                    <a:lnTo>
                      <a:pt x="12969" y="41938"/>
                    </a:lnTo>
                    <a:lnTo>
                      <a:pt x="13322" y="42573"/>
                    </a:lnTo>
                    <a:lnTo>
                      <a:pt x="13463" y="42855"/>
                    </a:lnTo>
                    <a:lnTo>
                      <a:pt x="13745" y="43066"/>
                    </a:lnTo>
                    <a:lnTo>
                      <a:pt x="14027" y="43137"/>
                    </a:lnTo>
                    <a:lnTo>
                      <a:pt x="14379" y="43066"/>
                    </a:lnTo>
                    <a:lnTo>
                      <a:pt x="14661" y="42855"/>
                    </a:lnTo>
                    <a:lnTo>
                      <a:pt x="14802" y="42714"/>
                    </a:lnTo>
                    <a:lnTo>
                      <a:pt x="14802" y="42502"/>
                    </a:lnTo>
                    <a:lnTo>
                      <a:pt x="14731" y="42361"/>
                    </a:lnTo>
                    <a:lnTo>
                      <a:pt x="14308" y="41938"/>
                    </a:lnTo>
                    <a:lnTo>
                      <a:pt x="14168" y="41797"/>
                    </a:lnTo>
                    <a:lnTo>
                      <a:pt x="14097" y="41656"/>
                    </a:lnTo>
                    <a:lnTo>
                      <a:pt x="13674" y="40529"/>
                    </a:lnTo>
                    <a:lnTo>
                      <a:pt x="13392" y="39824"/>
                    </a:lnTo>
                    <a:lnTo>
                      <a:pt x="13251" y="39119"/>
                    </a:lnTo>
                    <a:lnTo>
                      <a:pt x="13181" y="38837"/>
                    </a:lnTo>
                    <a:lnTo>
                      <a:pt x="13181" y="38485"/>
                    </a:lnTo>
                    <a:lnTo>
                      <a:pt x="13251" y="38203"/>
                    </a:lnTo>
                    <a:lnTo>
                      <a:pt x="13322" y="37921"/>
                    </a:lnTo>
                    <a:lnTo>
                      <a:pt x="13533" y="37639"/>
                    </a:lnTo>
                    <a:lnTo>
                      <a:pt x="13745" y="37427"/>
                    </a:lnTo>
                    <a:lnTo>
                      <a:pt x="14097" y="37216"/>
                    </a:lnTo>
                    <a:lnTo>
                      <a:pt x="14520" y="37075"/>
                    </a:lnTo>
                    <a:lnTo>
                      <a:pt x="14872" y="38273"/>
                    </a:lnTo>
                    <a:lnTo>
                      <a:pt x="15154" y="39049"/>
                    </a:lnTo>
                    <a:lnTo>
                      <a:pt x="15436" y="39824"/>
                    </a:lnTo>
                    <a:lnTo>
                      <a:pt x="15789" y="40458"/>
                    </a:lnTo>
                    <a:lnTo>
                      <a:pt x="16000" y="40599"/>
                    </a:lnTo>
                    <a:lnTo>
                      <a:pt x="16141" y="40670"/>
                    </a:lnTo>
                    <a:lnTo>
                      <a:pt x="16353" y="40599"/>
                    </a:lnTo>
                    <a:lnTo>
                      <a:pt x="16493" y="40458"/>
                    </a:lnTo>
                    <a:lnTo>
                      <a:pt x="16705" y="40106"/>
                    </a:lnTo>
                    <a:lnTo>
                      <a:pt x="16846" y="39612"/>
                    </a:lnTo>
                    <a:lnTo>
                      <a:pt x="16846" y="39260"/>
                    </a:lnTo>
                    <a:lnTo>
                      <a:pt x="16705" y="38908"/>
                    </a:lnTo>
                    <a:lnTo>
                      <a:pt x="16493" y="38414"/>
                    </a:lnTo>
                    <a:lnTo>
                      <a:pt x="16282" y="37991"/>
                    </a:lnTo>
                    <a:lnTo>
                      <a:pt x="15718" y="37075"/>
                    </a:lnTo>
                    <a:lnTo>
                      <a:pt x="15507" y="36723"/>
                    </a:lnTo>
                    <a:lnTo>
                      <a:pt x="15366" y="36370"/>
                    </a:lnTo>
                    <a:lnTo>
                      <a:pt x="15154" y="35454"/>
                    </a:lnTo>
                    <a:lnTo>
                      <a:pt x="15154" y="35172"/>
                    </a:lnTo>
                    <a:lnTo>
                      <a:pt x="15154" y="34890"/>
                    </a:lnTo>
                    <a:lnTo>
                      <a:pt x="15295" y="34608"/>
                    </a:lnTo>
                    <a:lnTo>
                      <a:pt x="15436" y="34256"/>
                    </a:lnTo>
                    <a:lnTo>
                      <a:pt x="16071" y="33269"/>
                    </a:lnTo>
                    <a:lnTo>
                      <a:pt x="16775" y="35031"/>
                    </a:lnTo>
                    <a:lnTo>
                      <a:pt x="17410" y="36793"/>
                    </a:lnTo>
                    <a:lnTo>
                      <a:pt x="17903" y="38626"/>
                    </a:lnTo>
                    <a:lnTo>
                      <a:pt x="18115" y="39542"/>
                    </a:lnTo>
                    <a:lnTo>
                      <a:pt x="18256" y="40458"/>
                    </a:lnTo>
                    <a:lnTo>
                      <a:pt x="18326" y="41445"/>
                    </a:lnTo>
                    <a:lnTo>
                      <a:pt x="18326" y="41656"/>
                    </a:lnTo>
                    <a:lnTo>
                      <a:pt x="18326" y="41868"/>
                    </a:lnTo>
                    <a:lnTo>
                      <a:pt x="18185" y="41938"/>
                    </a:lnTo>
                    <a:lnTo>
                      <a:pt x="18044" y="42079"/>
                    </a:lnTo>
                    <a:lnTo>
                      <a:pt x="17551" y="42643"/>
                    </a:lnTo>
                    <a:lnTo>
                      <a:pt x="17198" y="42996"/>
                    </a:lnTo>
                    <a:lnTo>
                      <a:pt x="16634" y="43419"/>
                    </a:lnTo>
                    <a:lnTo>
                      <a:pt x="16071" y="43842"/>
                    </a:lnTo>
                    <a:lnTo>
                      <a:pt x="15648" y="44123"/>
                    </a:lnTo>
                    <a:lnTo>
                      <a:pt x="15225" y="44194"/>
                    </a:lnTo>
                    <a:lnTo>
                      <a:pt x="14661" y="44335"/>
                    </a:lnTo>
                    <a:lnTo>
                      <a:pt x="13322" y="44687"/>
                    </a:lnTo>
                    <a:lnTo>
                      <a:pt x="12687" y="44899"/>
                    </a:lnTo>
                    <a:lnTo>
                      <a:pt x="12124" y="45181"/>
                    </a:lnTo>
                    <a:lnTo>
                      <a:pt x="11912" y="45392"/>
                    </a:lnTo>
                    <a:lnTo>
                      <a:pt x="11771" y="45604"/>
                    </a:lnTo>
                    <a:lnTo>
                      <a:pt x="11630" y="45815"/>
                    </a:lnTo>
                    <a:lnTo>
                      <a:pt x="11630" y="46097"/>
                    </a:lnTo>
                    <a:lnTo>
                      <a:pt x="11630" y="46238"/>
                    </a:lnTo>
                    <a:lnTo>
                      <a:pt x="11701" y="46308"/>
                    </a:lnTo>
                    <a:lnTo>
                      <a:pt x="12053" y="46308"/>
                    </a:lnTo>
                    <a:lnTo>
                      <a:pt x="12476" y="46238"/>
                    </a:lnTo>
                    <a:lnTo>
                      <a:pt x="12969" y="46097"/>
                    </a:lnTo>
                    <a:lnTo>
                      <a:pt x="14027" y="45745"/>
                    </a:lnTo>
                    <a:lnTo>
                      <a:pt x="14661" y="45533"/>
                    </a:lnTo>
                    <a:lnTo>
                      <a:pt x="14379" y="46097"/>
                    </a:lnTo>
                    <a:lnTo>
                      <a:pt x="14027" y="46802"/>
                    </a:lnTo>
                    <a:lnTo>
                      <a:pt x="13674" y="47436"/>
                    </a:lnTo>
                    <a:lnTo>
                      <a:pt x="13463" y="47718"/>
                    </a:lnTo>
                    <a:lnTo>
                      <a:pt x="13251" y="47930"/>
                    </a:lnTo>
                    <a:lnTo>
                      <a:pt x="13040" y="48141"/>
                    </a:lnTo>
                    <a:lnTo>
                      <a:pt x="12758" y="48212"/>
                    </a:lnTo>
                    <a:lnTo>
                      <a:pt x="12194" y="48353"/>
                    </a:lnTo>
                    <a:lnTo>
                      <a:pt x="11912" y="48493"/>
                    </a:lnTo>
                    <a:lnTo>
                      <a:pt x="11701" y="48634"/>
                    </a:lnTo>
                    <a:lnTo>
                      <a:pt x="11489" y="48846"/>
                    </a:lnTo>
                    <a:lnTo>
                      <a:pt x="11348" y="49128"/>
                    </a:lnTo>
                    <a:lnTo>
                      <a:pt x="11278" y="49692"/>
                    </a:lnTo>
                    <a:lnTo>
                      <a:pt x="11278" y="49903"/>
                    </a:lnTo>
                    <a:lnTo>
                      <a:pt x="11348" y="49974"/>
                    </a:lnTo>
                    <a:lnTo>
                      <a:pt x="11419" y="50044"/>
                    </a:lnTo>
                    <a:lnTo>
                      <a:pt x="11560" y="50044"/>
                    </a:lnTo>
                    <a:lnTo>
                      <a:pt x="11842" y="49974"/>
                    </a:lnTo>
                    <a:lnTo>
                      <a:pt x="12124" y="49762"/>
                    </a:lnTo>
                    <a:lnTo>
                      <a:pt x="12476" y="49480"/>
                    </a:lnTo>
                    <a:lnTo>
                      <a:pt x="12969" y="48916"/>
                    </a:lnTo>
                    <a:lnTo>
                      <a:pt x="12969" y="49551"/>
                    </a:lnTo>
                    <a:lnTo>
                      <a:pt x="13040" y="49903"/>
                    </a:lnTo>
                    <a:lnTo>
                      <a:pt x="13181" y="50185"/>
                    </a:lnTo>
                    <a:lnTo>
                      <a:pt x="13322" y="50467"/>
                    </a:lnTo>
                    <a:lnTo>
                      <a:pt x="13533" y="50608"/>
                    </a:lnTo>
                    <a:lnTo>
                      <a:pt x="13815" y="50608"/>
                    </a:lnTo>
                    <a:lnTo>
                      <a:pt x="14097" y="50397"/>
                    </a:lnTo>
                    <a:lnTo>
                      <a:pt x="14238" y="50256"/>
                    </a:lnTo>
                    <a:lnTo>
                      <a:pt x="14308" y="50044"/>
                    </a:lnTo>
                    <a:lnTo>
                      <a:pt x="14308" y="49480"/>
                    </a:lnTo>
                    <a:lnTo>
                      <a:pt x="14238" y="48916"/>
                    </a:lnTo>
                    <a:lnTo>
                      <a:pt x="14238" y="48634"/>
                    </a:lnTo>
                    <a:lnTo>
                      <a:pt x="14308" y="48423"/>
                    </a:lnTo>
                    <a:lnTo>
                      <a:pt x="14520" y="48987"/>
                    </a:lnTo>
                    <a:lnTo>
                      <a:pt x="14872" y="49833"/>
                    </a:lnTo>
                    <a:lnTo>
                      <a:pt x="15084" y="50256"/>
                    </a:lnTo>
                    <a:lnTo>
                      <a:pt x="15366" y="50608"/>
                    </a:lnTo>
                    <a:lnTo>
                      <a:pt x="15648" y="50890"/>
                    </a:lnTo>
                    <a:lnTo>
                      <a:pt x="15930" y="50890"/>
                    </a:lnTo>
                    <a:lnTo>
                      <a:pt x="16141" y="50819"/>
                    </a:lnTo>
                    <a:lnTo>
                      <a:pt x="16282" y="50749"/>
                    </a:lnTo>
                    <a:lnTo>
                      <a:pt x="16423" y="50608"/>
                    </a:lnTo>
                    <a:lnTo>
                      <a:pt x="16423" y="50467"/>
                    </a:lnTo>
                    <a:lnTo>
                      <a:pt x="16423" y="50115"/>
                    </a:lnTo>
                    <a:lnTo>
                      <a:pt x="16212" y="49762"/>
                    </a:lnTo>
                    <a:lnTo>
                      <a:pt x="15718" y="49128"/>
                    </a:lnTo>
                    <a:lnTo>
                      <a:pt x="15436" y="48705"/>
                    </a:lnTo>
                    <a:lnTo>
                      <a:pt x="15084" y="47789"/>
                    </a:lnTo>
                    <a:lnTo>
                      <a:pt x="15013" y="47436"/>
                    </a:lnTo>
                    <a:lnTo>
                      <a:pt x="14943" y="47084"/>
                    </a:lnTo>
                    <a:lnTo>
                      <a:pt x="14943" y="46731"/>
                    </a:lnTo>
                    <a:lnTo>
                      <a:pt x="15084" y="46379"/>
                    </a:lnTo>
                    <a:lnTo>
                      <a:pt x="15295" y="45956"/>
                    </a:lnTo>
                    <a:lnTo>
                      <a:pt x="15648" y="45392"/>
                    </a:lnTo>
                    <a:lnTo>
                      <a:pt x="16071" y="44758"/>
                    </a:lnTo>
                    <a:lnTo>
                      <a:pt x="16634" y="44123"/>
                    </a:lnTo>
                    <a:lnTo>
                      <a:pt x="16634" y="44123"/>
                    </a:lnTo>
                    <a:lnTo>
                      <a:pt x="16282" y="45745"/>
                    </a:lnTo>
                    <a:lnTo>
                      <a:pt x="16212" y="46520"/>
                    </a:lnTo>
                    <a:lnTo>
                      <a:pt x="16141" y="47366"/>
                    </a:lnTo>
                    <a:lnTo>
                      <a:pt x="16212" y="46943"/>
                    </a:lnTo>
                    <a:lnTo>
                      <a:pt x="16423" y="46379"/>
                    </a:lnTo>
                    <a:lnTo>
                      <a:pt x="17128" y="44899"/>
                    </a:lnTo>
                    <a:lnTo>
                      <a:pt x="17551" y="44123"/>
                    </a:lnTo>
                    <a:lnTo>
                      <a:pt x="17974" y="43419"/>
                    </a:lnTo>
                    <a:lnTo>
                      <a:pt x="18326" y="42925"/>
                    </a:lnTo>
                    <a:lnTo>
                      <a:pt x="18678" y="42643"/>
                    </a:lnTo>
                    <a:lnTo>
                      <a:pt x="18960" y="44123"/>
                    </a:lnTo>
                    <a:lnTo>
                      <a:pt x="19172" y="45745"/>
                    </a:lnTo>
                    <a:lnTo>
                      <a:pt x="19313" y="46520"/>
                    </a:lnTo>
                    <a:lnTo>
                      <a:pt x="19313" y="47295"/>
                    </a:lnTo>
                    <a:lnTo>
                      <a:pt x="19242" y="48000"/>
                    </a:lnTo>
                    <a:lnTo>
                      <a:pt x="19031" y="48634"/>
                    </a:lnTo>
                    <a:lnTo>
                      <a:pt x="18256" y="50185"/>
                    </a:lnTo>
                    <a:lnTo>
                      <a:pt x="17762" y="51101"/>
                    </a:lnTo>
                    <a:lnTo>
                      <a:pt x="17621" y="51383"/>
                    </a:lnTo>
                    <a:lnTo>
                      <a:pt x="17621" y="51454"/>
                    </a:lnTo>
                    <a:lnTo>
                      <a:pt x="18044" y="51031"/>
                    </a:lnTo>
                    <a:lnTo>
                      <a:pt x="18538" y="50538"/>
                    </a:lnTo>
                    <a:lnTo>
                      <a:pt x="18960" y="50115"/>
                    </a:lnTo>
                    <a:lnTo>
                      <a:pt x="19383" y="49621"/>
                    </a:lnTo>
                    <a:lnTo>
                      <a:pt x="19383" y="50890"/>
                    </a:lnTo>
                    <a:lnTo>
                      <a:pt x="19313" y="51313"/>
                    </a:lnTo>
                    <a:lnTo>
                      <a:pt x="19172" y="51524"/>
                    </a:lnTo>
                    <a:lnTo>
                      <a:pt x="19031" y="51736"/>
                    </a:lnTo>
                    <a:lnTo>
                      <a:pt x="18749" y="52018"/>
                    </a:lnTo>
                    <a:lnTo>
                      <a:pt x="18397" y="52300"/>
                    </a:lnTo>
                    <a:lnTo>
                      <a:pt x="17974" y="52793"/>
                    </a:lnTo>
                    <a:lnTo>
                      <a:pt x="17480" y="53286"/>
                    </a:lnTo>
                    <a:lnTo>
                      <a:pt x="16846" y="53780"/>
                    </a:lnTo>
                    <a:lnTo>
                      <a:pt x="16564" y="54062"/>
                    </a:lnTo>
                    <a:lnTo>
                      <a:pt x="16423" y="54344"/>
                    </a:lnTo>
                    <a:lnTo>
                      <a:pt x="16282" y="54696"/>
                    </a:lnTo>
                    <a:lnTo>
                      <a:pt x="16282" y="55119"/>
                    </a:lnTo>
                    <a:lnTo>
                      <a:pt x="16705" y="54837"/>
                    </a:lnTo>
                    <a:lnTo>
                      <a:pt x="17692" y="54273"/>
                    </a:lnTo>
                    <a:lnTo>
                      <a:pt x="19172" y="53498"/>
                    </a:lnTo>
                    <a:lnTo>
                      <a:pt x="18678" y="54203"/>
                    </a:lnTo>
                    <a:lnTo>
                      <a:pt x="18044" y="55260"/>
                    </a:lnTo>
                    <a:lnTo>
                      <a:pt x="17762" y="55824"/>
                    </a:lnTo>
                    <a:lnTo>
                      <a:pt x="17692" y="56317"/>
                    </a:lnTo>
                    <a:lnTo>
                      <a:pt x="17621" y="56529"/>
                    </a:lnTo>
                    <a:lnTo>
                      <a:pt x="17692" y="56670"/>
                    </a:lnTo>
                    <a:lnTo>
                      <a:pt x="17762" y="56881"/>
                    </a:lnTo>
                    <a:lnTo>
                      <a:pt x="17903" y="56952"/>
                    </a:lnTo>
                    <a:lnTo>
                      <a:pt x="18044" y="57022"/>
                    </a:lnTo>
                    <a:lnTo>
                      <a:pt x="18185" y="56952"/>
                    </a:lnTo>
                    <a:lnTo>
                      <a:pt x="18397" y="56670"/>
                    </a:lnTo>
                    <a:lnTo>
                      <a:pt x="18608" y="56247"/>
                    </a:lnTo>
                    <a:lnTo>
                      <a:pt x="18819" y="55683"/>
                    </a:lnTo>
                    <a:lnTo>
                      <a:pt x="19172" y="54485"/>
                    </a:lnTo>
                    <a:lnTo>
                      <a:pt x="19313" y="53991"/>
                    </a:lnTo>
                    <a:lnTo>
                      <a:pt x="19454" y="53709"/>
                    </a:lnTo>
                    <a:lnTo>
                      <a:pt x="19383" y="54696"/>
                    </a:lnTo>
                    <a:lnTo>
                      <a:pt x="19313" y="55965"/>
                    </a:lnTo>
                    <a:lnTo>
                      <a:pt x="19383" y="56529"/>
                    </a:lnTo>
                    <a:lnTo>
                      <a:pt x="19524" y="57022"/>
                    </a:lnTo>
                    <a:lnTo>
                      <a:pt x="19665" y="57234"/>
                    </a:lnTo>
                    <a:lnTo>
                      <a:pt x="19806" y="57375"/>
                    </a:lnTo>
                    <a:lnTo>
                      <a:pt x="20018" y="57445"/>
                    </a:lnTo>
                    <a:lnTo>
                      <a:pt x="20229" y="57515"/>
                    </a:lnTo>
                    <a:lnTo>
                      <a:pt x="20441" y="57515"/>
                    </a:lnTo>
                    <a:lnTo>
                      <a:pt x="20582" y="57445"/>
                    </a:lnTo>
                    <a:lnTo>
                      <a:pt x="20723" y="57304"/>
                    </a:lnTo>
                    <a:lnTo>
                      <a:pt x="20793" y="57093"/>
                    </a:lnTo>
                    <a:lnTo>
                      <a:pt x="20863" y="56670"/>
                    </a:lnTo>
                    <a:lnTo>
                      <a:pt x="20793" y="56106"/>
                    </a:lnTo>
                    <a:lnTo>
                      <a:pt x="20652" y="55542"/>
                    </a:lnTo>
                    <a:lnTo>
                      <a:pt x="20793" y="55965"/>
                    </a:lnTo>
                    <a:lnTo>
                      <a:pt x="21075" y="56670"/>
                    </a:lnTo>
                    <a:lnTo>
                      <a:pt x="21427" y="57304"/>
                    </a:lnTo>
                    <a:lnTo>
                      <a:pt x="21780" y="57797"/>
                    </a:lnTo>
                    <a:lnTo>
                      <a:pt x="21921" y="57938"/>
                    </a:lnTo>
                    <a:lnTo>
                      <a:pt x="22132" y="58009"/>
                    </a:lnTo>
                    <a:lnTo>
                      <a:pt x="22344" y="58079"/>
                    </a:lnTo>
                    <a:lnTo>
                      <a:pt x="22626" y="58009"/>
                    </a:lnTo>
                    <a:lnTo>
                      <a:pt x="22767" y="57868"/>
                    </a:lnTo>
                    <a:lnTo>
                      <a:pt x="22907" y="57727"/>
                    </a:lnTo>
                    <a:lnTo>
                      <a:pt x="22978" y="57515"/>
                    </a:lnTo>
                    <a:lnTo>
                      <a:pt x="22978" y="57304"/>
                    </a:lnTo>
                    <a:lnTo>
                      <a:pt x="22907" y="56811"/>
                    </a:lnTo>
                    <a:lnTo>
                      <a:pt x="22696" y="56247"/>
                    </a:lnTo>
                    <a:lnTo>
                      <a:pt x="22414" y="55683"/>
                    </a:lnTo>
                    <a:lnTo>
                      <a:pt x="22062" y="55189"/>
                    </a:lnTo>
                    <a:lnTo>
                      <a:pt x="21568" y="54344"/>
                    </a:lnTo>
                    <a:lnTo>
                      <a:pt x="22626" y="54837"/>
                    </a:lnTo>
                    <a:lnTo>
                      <a:pt x="23330" y="55049"/>
                    </a:lnTo>
                    <a:lnTo>
                      <a:pt x="23894" y="55049"/>
                    </a:lnTo>
                    <a:lnTo>
                      <a:pt x="23894" y="54908"/>
                    </a:lnTo>
                    <a:lnTo>
                      <a:pt x="23894" y="54767"/>
                    </a:lnTo>
                    <a:lnTo>
                      <a:pt x="23824" y="54626"/>
                    </a:lnTo>
                    <a:lnTo>
                      <a:pt x="23471" y="54132"/>
                    </a:lnTo>
                    <a:lnTo>
                      <a:pt x="22907" y="53568"/>
                    </a:lnTo>
                    <a:lnTo>
                      <a:pt x="22132" y="52864"/>
                    </a:lnTo>
                    <a:lnTo>
                      <a:pt x="21639" y="52370"/>
                    </a:lnTo>
                    <a:lnTo>
                      <a:pt x="21286" y="51947"/>
                    </a:lnTo>
                    <a:lnTo>
                      <a:pt x="21075" y="51454"/>
                    </a:lnTo>
                    <a:lnTo>
                      <a:pt x="20934" y="51031"/>
                    </a:lnTo>
                    <a:lnTo>
                      <a:pt x="20934" y="50538"/>
                    </a:lnTo>
                    <a:lnTo>
                      <a:pt x="20863" y="49974"/>
                    </a:lnTo>
                    <a:lnTo>
                      <a:pt x="20863" y="48564"/>
                    </a:lnTo>
                    <a:lnTo>
                      <a:pt x="20793" y="47013"/>
                    </a:lnTo>
                    <a:lnTo>
                      <a:pt x="20652" y="45463"/>
                    </a:lnTo>
                    <a:lnTo>
                      <a:pt x="20441" y="43912"/>
                    </a:lnTo>
                    <a:lnTo>
                      <a:pt x="20159" y="42361"/>
                    </a:lnTo>
                    <a:lnTo>
                      <a:pt x="20159" y="42361"/>
                    </a:lnTo>
                    <a:lnTo>
                      <a:pt x="20652" y="42502"/>
                    </a:lnTo>
                    <a:lnTo>
                      <a:pt x="21004" y="42714"/>
                    </a:lnTo>
                    <a:lnTo>
                      <a:pt x="21216" y="42925"/>
                    </a:lnTo>
                    <a:lnTo>
                      <a:pt x="21357" y="43137"/>
                    </a:lnTo>
                    <a:lnTo>
                      <a:pt x="21568" y="43348"/>
                    </a:lnTo>
                    <a:lnTo>
                      <a:pt x="21780" y="43489"/>
                    </a:lnTo>
                    <a:lnTo>
                      <a:pt x="22132" y="43630"/>
                    </a:lnTo>
                    <a:lnTo>
                      <a:pt x="22626" y="43701"/>
                    </a:lnTo>
                    <a:lnTo>
                      <a:pt x="22414" y="45181"/>
                    </a:lnTo>
                    <a:lnTo>
                      <a:pt x="22344" y="45886"/>
                    </a:lnTo>
                    <a:lnTo>
                      <a:pt x="22344" y="46308"/>
                    </a:lnTo>
                    <a:lnTo>
                      <a:pt x="22414" y="46661"/>
                    </a:lnTo>
                    <a:lnTo>
                      <a:pt x="23048" y="45604"/>
                    </a:lnTo>
                    <a:lnTo>
                      <a:pt x="23683" y="44335"/>
                    </a:lnTo>
                    <a:lnTo>
                      <a:pt x="24176" y="44828"/>
                    </a:lnTo>
                    <a:lnTo>
                      <a:pt x="24599" y="45392"/>
                    </a:lnTo>
                    <a:lnTo>
                      <a:pt x="25022" y="45956"/>
                    </a:lnTo>
                    <a:lnTo>
                      <a:pt x="25445" y="46520"/>
                    </a:lnTo>
                    <a:lnTo>
                      <a:pt x="25092" y="46520"/>
                    </a:lnTo>
                    <a:lnTo>
                      <a:pt x="24881" y="46590"/>
                    </a:lnTo>
                    <a:lnTo>
                      <a:pt x="24740" y="46731"/>
                    </a:lnTo>
                    <a:lnTo>
                      <a:pt x="24458" y="47084"/>
                    </a:lnTo>
                    <a:lnTo>
                      <a:pt x="24176" y="47577"/>
                    </a:lnTo>
                    <a:lnTo>
                      <a:pt x="23965" y="48071"/>
                    </a:lnTo>
                    <a:lnTo>
                      <a:pt x="23965" y="48493"/>
                    </a:lnTo>
                    <a:lnTo>
                      <a:pt x="23965" y="48634"/>
                    </a:lnTo>
                    <a:lnTo>
                      <a:pt x="24035" y="48705"/>
                    </a:lnTo>
                    <a:lnTo>
                      <a:pt x="24106" y="48775"/>
                    </a:lnTo>
                    <a:lnTo>
                      <a:pt x="24247" y="48775"/>
                    </a:lnTo>
                    <a:lnTo>
                      <a:pt x="24458" y="48705"/>
                    </a:lnTo>
                    <a:lnTo>
                      <a:pt x="24599" y="48493"/>
                    </a:lnTo>
                    <a:lnTo>
                      <a:pt x="25022" y="47930"/>
                    </a:lnTo>
                    <a:lnTo>
                      <a:pt x="25374" y="47295"/>
                    </a:lnTo>
                    <a:lnTo>
                      <a:pt x="25515" y="46802"/>
                    </a:lnTo>
                    <a:lnTo>
                      <a:pt x="25656" y="47013"/>
                    </a:lnTo>
                    <a:lnTo>
                      <a:pt x="25656" y="47225"/>
                    </a:lnTo>
                    <a:lnTo>
                      <a:pt x="25656" y="47648"/>
                    </a:lnTo>
                    <a:lnTo>
                      <a:pt x="25586" y="48071"/>
                    </a:lnTo>
                    <a:lnTo>
                      <a:pt x="25374" y="48493"/>
                    </a:lnTo>
                    <a:lnTo>
                      <a:pt x="25304" y="48916"/>
                    </a:lnTo>
                    <a:lnTo>
                      <a:pt x="25233" y="49269"/>
                    </a:lnTo>
                    <a:lnTo>
                      <a:pt x="25233" y="49621"/>
                    </a:lnTo>
                    <a:lnTo>
                      <a:pt x="25374" y="49833"/>
                    </a:lnTo>
                    <a:lnTo>
                      <a:pt x="25515" y="49974"/>
                    </a:lnTo>
                    <a:lnTo>
                      <a:pt x="25656" y="50044"/>
                    </a:lnTo>
                    <a:lnTo>
                      <a:pt x="25868" y="50115"/>
                    </a:lnTo>
                    <a:lnTo>
                      <a:pt x="25938" y="50115"/>
                    </a:lnTo>
                    <a:lnTo>
                      <a:pt x="26079" y="50044"/>
                    </a:lnTo>
                    <a:lnTo>
                      <a:pt x="26291" y="49833"/>
                    </a:lnTo>
                    <a:lnTo>
                      <a:pt x="26432" y="49410"/>
                    </a:lnTo>
                    <a:lnTo>
                      <a:pt x="26643" y="48564"/>
                    </a:lnTo>
                    <a:lnTo>
                      <a:pt x="26784" y="48212"/>
                    </a:lnTo>
                    <a:lnTo>
                      <a:pt x="26925" y="48071"/>
                    </a:lnTo>
                    <a:lnTo>
                      <a:pt x="27137" y="48775"/>
                    </a:lnTo>
                    <a:lnTo>
                      <a:pt x="27559" y="49903"/>
                    </a:lnTo>
                    <a:lnTo>
                      <a:pt x="27771" y="50326"/>
                    </a:lnTo>
                    <a:lnTo>
                      <a:pt x="27912" y="50467"/>
                    </a:lnTo>
                    <a:lnTo>
                      <a:pt x="28053" y="50608"/>
                    </a:lnTo>
                    <a:lnTo>
                      <a:pt x="28123" y="50608"/>
                    </a:lnTo>
                    <a:lnTo>
                      <a:pt x="28264" y="50538"/>
                    </a:lnTo>
                    <a:lnTo>
                      <a:pt x="28335" y="50326"/>
                    </a:lnTo>
                    <a:lnTo>
                      <a:pt x="28476" y="50044"/>
                    </a:lnTo>
                    <a:lnTo>
                      <a:pt x="28476" y="49692"/>
                    </a:lnTo>
                    <a:lnTo>
                      <a:pt x="28335" y="49410"/>
                    </a:lnTo>
                    <a:lnTo>
                      <a:pt x="28123" y="48987"/>
                    </a:lnTo>
                    <a:lnTo>
                      <a:pt x="27912" y="48634"/>
                    </a:lnTo>
                    <a:lnTo>
                      <a:pt x="27348" y="47930"/>
                    </a:lnTo>
                    <a:lnTo>
                      <a:pt x="27137" y="47577"/>
                    </a:lnTo>
                    <a:lnTo>
                      <a:pt x="26996" y="47295"/>
                    </a:lnTo>
                    <a:lnTo>
                      <a:pt x="26996" y="47295"/>
                    </a:lnTo>
                    <a:lnTo>
                      <a:pt x="27841" y="48071"/>
                    </a:lnTo>
                    <a:lnTo>
                      <a:pt x="28335" y="48493"/>
                    </a:lnTo>
                    <a:lnTo>
                      <a:pt x="28828" y="48916"/>
                    </a:lnTo>
                    <a:lnTo>
                      <a:pt x="29251" y="49198"/>
                    </a:lnTo>
                    <a:lnTo>
                      <a:pt x="29533" y="49198"/>
                    </a:lnTo>
                    <a:lnTo>
                      <a:pt x="29533" y="48987"/>
                    </a:lnTo>
                    <a:lnTo>
                      <a:pt x="29533" y="48775"/>
                    </a:lnTo>
                    <a:lnTo>
                      <a:pt x="29251" y="47859"/>
                    </a:lnTo>
                    <a:lnTo>
                      <a:pt x="29040" y="47507"/>
                    </a:lnTo>
                    <a:lnTo>
                      <a:pt x="28828" y="47295"/>
                    </a:lnTo>
                    <a:lnTo>
                      <a:pt x="28546" y="47084"/>
                    </a:lnTo>
                    <a:lnTo>
                      <a:pt x="28194" y="46872"/>
                    </a:lnTo>
                    <a:lnTo>
                      <a:pt x="27559" y="46590"/>
                    </a:lnTo>
                    <a:lnTo>
                      <a:pt x="27207" y="46449"/>
                    </a:lnTo>
                    <a:lnTo>
                      <a:pt x="26925" y="46308"/>
                    </a:lnTo>
                    <a:lnTo>
                      <a:pt x="26361" y="45745"/>
                    </a:lnTo>
                    <a:lnTo>
                      <a:pt x="25797" y="45040"/>
                    </a:lnTo>
                    <a:lnTo>
                      <a:pt x="25233" y="44335"/>
                    </a:lnTo>
                    <a:lnTo>
                      <a:pt x="24599" y="43701"/>
                    </a:lnTo>
                    <a:lnTo>
                      <a:pt x="25586" y="43842"/>
                    </a:lnTo>
                    <a:lnTo>
                      <a:pt x="26996" y="44053"/>
                    </a:lnTo>
                    <a:lnTo>
                      <a:pt x="28264" y="44053"/>
                    </a:lnTo>
                    <a:lnTo>
                      <a:pt x="28687" y="43982"/>
                    </a:lnTo>
                    <a:lnTo>
                      <a:pt x="28828" y="43912"/>
                    </a:lnTo>
                    <a:lnTo>
                      <a:pt x="28899" y="43771"/>
                    </a:lnTo>
                    <a:lnTo>
                      <a:pt x="28899" y="43630"/>
                    </a:lnTo>
                    <a:lnTo>
                      <a:pt x="28828" y="43489"/>
                    </a:lnTo>
                    <a:lnTo>
                      <a:pt x="28617" y="43278"/>
                    </a:lnTo>
                    <a:lnTo>
                      <a:pt x="28405" y="43137"/>
                    </a:lnTo>
                    <a:lnTo>
                      <a:pt x="27700" y="42925"/>
                    </a:lnTo>
                    <a:lnTo>
                      <a:pt x="26996" y="42714"/>
                    </a:lnTo>
                    <a:lnTo>
                      <a:pt x="25374" y="42432"/>
                    </a:lnTo>
                    <a:lnTo>
                      <a:pt x="24388" y="42361"/>
                    </a:lnTo>
                    <a:lnTo>
                      <a:pt x="23048" y="42220"/>
                    </a:lnTo>
                    <a:lnTo>
                      <a:pt x="22414" y="42150"/>
                    </a:lnTo>
                    <a:lnTo>
                      <a:pt x="21850" y="42079"/>
                    </a:lnTo>
                    <a:lnTo>
                      <a:pt x="21216" y="41938"/>
                    </a:lnTo>
                    <a:lnTo>
                      <a:pt x="20723" y="41727"/>
                    </a:lnTo>
                    <a:lnTo>
                      <a:pt x="20300" y="41375"/>
                    </a:lnTo>
                    <a:lnTo>
                      <a:pt x="19877" y="40952"/>
                    </a:lnTo>
                    <a:lnTo>
                      <a:pt x="19524" y="40176"/>
                    </a:lnTo>
                    <a:lnTo>
                      <a:pt x="19172" y="39260"/>
                    </a:lnTo>
                    <a:lnTo>
                      <a:pt x="18890" y="38273"/>
                    </a:lnTo>
                    <a:lnTo>
                      <a:pt x="18678" y="37216"/>
                    </a:lnTo>
                    <a:lnTo>
                      <a:pt x="18185" y="35172"/>
                    </a:lnTo>
                    <a:lnTo>
                      <a:pt x="17974" y="34185"/>
                    </a:lnTo>
                    <a:lnTo>
                      <a:pt x="17692" y="33339"/>
                    </a:lnTo>
                    <a:lnTo>
                      <a:pt x="18185" y="33410"/>
                    </a:lnTo>
                    <a:lnTo>
                      <a:pt x="18678" y="33621"/>
                    </a:lnTo>
                    <a:lnTo>
                      <a:pt x="19101" y="33903"/>
                    </a:lnTo>
                    <a:lnTo>
                      <a:pt x="19454" y="34256"/>
                    </a:lnTo>
                    <a:lnTo>
                      <a:pt x="20229" y="35101"/>
                    </a:lnTo>
                    <a:lnTo>
                      <a:pt x="20582" y="35524"/>
                    </a:lnTo>
                    <a:lnTo>
                      <a:pt x="21004" y="35947"/>
                    </a:lnTo>
                    <a:lnTo>
                      <a:pt x="21780" y="36723"/>
                    </a:lnTo>
                    <a:lnTo>
                      <a:pt x="22344" y="37286"/>
                    </a:lnTo>
                    <a:lnTo>
                      <a:pt x="22978" y="37780"/>
                    </a:lnTo>
                    <a:lnTo>
                      <a:pt x="23542" y="38203"/>
                    </a:lnTo>
                    <a:lnTo>
                      <a:pt x="24176" y="38485"/>
                    </a:lnTo>
                    <a:lnTo>
                      <a:pt x="24388" y="38555"/>
                    </a:lnTo>
                    <a:lnTo>
                      <a:pt x="24670" y="38555"/>
                    </a:lnTo>
                    <a:lnTo>
                      <a:pt x="24881" y="38485"/>
                    </a:lnTo>
                    <a:lnTo>
                      <a:pt x="25092" y="38344"/>
                    </a:lnTo>
                    <a:lnTo>
                      <a:pt x="25022" y="38767"/>
                    </a:lnTo>
                    <a:lnTo>
                      <a:pt x="25092" y="39119"/>
                    </a:lnTo>
                    <a:lnTo>
                      <a:pt x="25304" y="39260"/>
                    </a:lnTo>
                    <a:lnTo>
                      <a:pt x="25515" y="39331"/>
                    </a:lnTo>
                    <a:lnTo>
                      <a:pt x="25727" y="39260"/>
                    </a:lnTo>
                    <a:lnTo>
                      <a:pt x="25868" y="38978"/>
                    </a:lnTo>
                    <a:lnTo>
                      <a:pt x="26009" y="38555"/>
                    </a:lnTo>
                    <a:lnTo>
                      <a:pt x="26009" y="37921"/>
                    </a:lnTo>
                    <a:lnTo>
                      <a:pt x="26291" y="38344"/>
                    </a:lnTo>
                    <a:lnTo>
                      <a:pt x="26855" y="38978"/>
                    </a:lnTo>
                    <a:lnTo>
                      <a:pt x="27137" y="39260"/>
                    </a:lnTo>
                    <a:lnTo>
                      <a:pt x="27418" y="39401"/>
                    </a:lnTo>
                    <a:lnTo>
                      <a:pt x="27559" y="39401"/>
                    </a:lnTo>
                    <a:lnTo>
                      <a:pt x="27630" y="39331"/>
                    </a:lnTo>
                    <a:lnTo>
                      <a:pt x="27700" y="39260"/>
                    </a:lnTo>
                    <a:lnTo>
                      <a:pt x="27771" y="39049"/>
                    </a:lnTo>
                    <a:lnTo>
                      <a:pt x="27771" y="38837"/>
                    </a:lnTo>
                    <a:lnTo>
                      <a:pt x="27771" y="38696"/>
                    </a:lnTo>
                    <a:lnTo>
                      <a:pt x="27630" y="38414"/>
                    </a:lnTo>
                    <a:lnTo>
                      <a:pt x="27348" y="38132"/>
                    </a:lnTo>
                    <a:lnTo>
                      <a:pt x="27066" y="37921"/>
                    </a:lnTo>
                    <a:lnTo>
                      <a:pt x="26784" y="37709"/>
                    </a:lnTo>
                    <a:lnTo>
                      <a:pt x="26502" y="37498"/>
                    </a:lnTo>
                    <a:lnTo>
                      <a:pt x="26432" y="37216"/>
                    </a:lnTo>
                    <a:lnTo>
                      <a:pt x="26361" y="37075"/>
                    </a:lnTo>
                    <a:lnTo>
                      <a:pt x="26432" y="36864"/>
                    </a:lnTo>
                    <a:lnTo>
                      <a:pt x="26996" y="37286"/>
                    </a:lnTo>
                    <a:lnTo>
                      <a:pt x="27489" y="37568"/>
                    </a:lnTo>
                    <a:lnTo>
                      <a:pt x="27982" y="37780"/>
                    </a:lnTo>
                    <a:lnTo>
                      <a:pt x="28476" y="37921"/>
                    </a:lnTo>
                    <a:lnTo>
                      <a:pt x="28899" y="37991"/>
                    </a:lnTo>
                    <a:lnTo>
                      <a:pt x="29110" y="37991"/>
                    </a:lnTo>
                    <a:lnTo>
                      <a:pt x="29322" y="37921"/>
                    </a:lnTo>
                    <a:lnTo>
                      <a:pt x="29462" y="37850"/>
                    </a:lnTo>
                    <a:lnTo>
                      <a:pt x="29603" y="37709"/>
                    </a:lnTo>
                    <a:lnTo>
                      <a:pt x="29674" y="37498"/>
                    </a:lnTo>
                    <a:lnTo>
                      <a:pt x="29674" y="37357"/>
                    </a:lnTo>
                    <a:lnTo>
                      <a:pt x="29603" y="37216"/>
                    </a:lnTo>
                    <a:lnTo>
                      <a:pt x="29462" y="37075"/>
                    </a:lnTo>
                    <a:lnTo>
                      <a:pt x="29110" y="36793"/>
                    </a:lnTo>
                    <a:lnTo>
                      <a:pt x="28617" y="36652"/>
                    </a:lnTo>
                    <a:lnTo>
                      <a:pt x="27489" y="36441"/>
                    </a:lnTo>
                    <a:lnTo>
                      <a:pt x="26714" y="36229"/>
                    </a:lnTo>
                    <a:lnTo>
                      <a:pt x="27277" y="36229"/>
                    </a:lnTo>
                    <a:lnTo>
                      <a:pt x="28194" y="36159"/>
                    </a:lnTo>
                    <a:lnTo>
                      <a:pt x="29040" y="36018"/>
                    </a:lnTo>
                    <a:lnTo>
                      <a:pt x="29322" y="35877"/>
                    </a:lnTo>
                    <a:lnTo>
                      <a:pt x="29533" y="35736"/>
                    </a:lnTo>
                    <a:lnTo>
                      <a:pt x="29744" y="35313"/>
                    </a:lnTo>
                    <a:lnTo>
                      <a:pt x="29815" y="35031"/>
                    </a:lnTo>
                    <a:lnTo>
                      <a:pt x="29885" y="34820"/>
                    </a:lnTo>
                    <a:lnTo>
                      <a:pt x="29815" y="34608"/>
                    </a:lnTo>
                    <a:lnTo>
                      <a:pt x="29744" y="34467"/>
                    </a:lnTo>
                    <a:lnTo>
                      <a:pt x="29462" y="34397"/>
                    </a:lnTo>
                    <a:lnTo>
                      <a:pt x="29110" y="34397"/>
                    </a:lnTo>
                    <a:lnTo>
                      <a:pt x="28335" y="34679"/>
                    </a:lnTo>
                    <a:lnTo>
                      <a:pt x="27066" y="35101"/>
                    </a:lnTo>
                    <a:lnTo>
                      <a:pt x="26432" y="35383"/>
                    </a:lnTo>
                    <a:lnTo>
                      <a:pt x="26009" y="35665"/>
                    </a:lnTo>
                    <a:lnTo>
                      <a:pt x="25868" y="35806"/>
                    </a:lnTo>
                    <a:lnTo>
                      <a:pt x="25797" y="35877"/>
                    </a:lnTo>
                    <a:lnTo>
                      <a:pt x="25797" y="36008"/>
                    </a:lnTo>
                    <a:lnTo>
                      <a:pt x="25797" y="36008"/>
                    </a:lnTo>
                    <a:lnTo>
                      <a:pt x="24952" y="35524"/>
                    </a:lnTo>
                    <a:lnTo>
                      <a:pt x="23965" y="34890"/>
                    </a:lnTo>
                    <a:lnTo>
                      <a:pt x="22978" y="34185"/>
                    </a:lnTo>
                    <a:lnTo>
                      <a:pt x="21991" y="33621"/>
                    </a:lnTo>
                    <a:lnTo>
                      <a:pt x="23260" y="33621"/>
                    </a:lnTo>
                    <a:lnTo>
                      <a:pt x="24106" y="33692"/>
                    </a:lnTo>
                    <a:lnTo>
                      <a:pt x="24952" y="33692"/>
                    </a:lnTo>
                    <a:lnTo>
                      <a:pt x="25727" y="33621"/>
                    </a:lnTo>
                    <a:lnTo>
                      <a:pt x="26079" y="33551"/>
                    </a:lnTo>
                    <a:lnTo>
                      <a:pt x="26432" y="33480"/>
                    </a:lnTo>
                    <a:lnTo>
                      <a:pt x="26643" y="33339"/>
                    </a:lnTo>
                    <a:lnTo>
                      <a:pt x="26855" y="33198"/>
                    </a:lnTo>
                    <a:lnTo>
                      <a:pt x="26996" y="32916"/>
                    </a:lnTo>
                    <a:lnTo>
                      <a:pt x="26996" y="32705"/>
                    </a:lnTo>
                    <a:lnTo>
                      <a:pt x="26925" y="32423"/>
                    </a:lnTo>
                    <a:lnTo>
                      <a:pt x="26784" y="32282"/>
                    </a:lnTo>
                    <a:lnTo>
                      <a:pt x="26502" y="32141"/>
                    </a:lnTo>
                    <a:lnTo>
                      <a:pt x="25233" y="32141"/>
                    </a:lnTo>
                    <a:lnTo>
                      <a:pt x="24247" y="32353"/>
                    </a:lnTo>
                    <a:lnTo>
                      <a:pt x="22203" y="32775"/>
                    </a:lnTo>
                    <a:lnTo>
                      <a:pt x="21427" y="32987"/>
                    </a:lnTo>
                    <a:lnTo>
                      <a:pt x="20934" y="33057"/>
                    </a:lnTo>
                    <a:lnTo>
                      <a:pt x="19172" y="32775"/>
                    </a:lnTo>
                    <a:lnTo>
                      <a:pt x="17903" y="32634"/>
                    </a:lnTo>
                    <a:lnTo>
                      <a:pt x="17480" y="32564"/>
                    </a:lnTo>
                    <a:lnTo>
                      <a:pt x="17410" y="32564"/>
                    </a:lnTo>
                    <a:lnTo>
                      <a:pt x="17410" y="32634"/>
                    </a:lnTo>
                    <a:lnTo>
                      <a:pt x="17269" y="32423"/>
                    </a:lnTo>
                    <a:lnTo>
                      <a:pt x="17057" y="32141"/>
                    </a:lnTo>
                    <a:lnTo>
                      <a:pt x="16775" y="31295"/>
                    </a:lnTo>
                    <a:lnTo>
                      <a:pt x="16493" y="30449"/>
                    </a:lnTo>
                    <a:lnTo>
                      <a:pt x="16212" y="29745"/>
                    </a:lnTo>
                    <a:lnTo>
                      <a:pt x="15225" y="27630"/>
                    </a:lnTo>
                    <a:lnTo>
                      <a:pt x="14097" y="25586"/>
                    </a:lnTo>
                    <a:lnTo>
                      <a:pt x="12899" y="23542"/>
                    </a:lnTo>
                    <a:lnTo>
                      <a:pt x="11630" y="21568"/>
                    </a:lnTo>
                    <a:lnTo>
                      <a:pt x="14379" y="21568"/>
                    </a:lnTo>
                    <a:lnTo>
                      <a:pt x="14802" y="21639"/>
                    </a:lnTo>
                    <a:lnTo>
                      <a:pt x="15154" y="21850"/>
                    </a:lnTo>
                    <a:lnTo>
                      <a:pt x="15366" y="21991"/>
                    </a:lnTo>
                    <a:lnTo>
                      <a:pt x="15577" y="22203"/>
                    </a:lnTo>
                    <a:lnTo>
                      <a:pt x="15930" y="22767"/>
                    </a:lnTo>
                    <a:lnTo>
                      <a:pt x="16282" y="23472"/>
                    </a:lnTo>
                    <a:lnTo>
                      <a:pt x="16564" y="24176"/>
                    </a:lnTo>
                    <a:lnTo>
                      <a:pt x="16846" y="24952"/>
                    </a:lnTo>
                    <a:lnTo>
                      <a:pt x="17198" y="25586"/>
                    </a:lnTo>
                    <a:lnTo>
                      <a:pt x="17551" y="26079"/>
                    </a:lnTo>
                    <a:lnTo>
                      <a:pt x="17762" y="26291"/>
                    </a:lnTo>
                    <a:lnTo>
                      <a:pt x="17974" y="26432"/>
                    </a:lnTo>
                    <a:lnTo>
                      <a:pt x="18397" y="26502"/>
                    </a:lnTo>
                    <a:lnTo>
                      <a:pt x="18608" y="26502"/>
                    </a:lnTo>
                    <a:lnTo>
                      <a:pt x="18749" y="26432"/>
                    </a:lnTo>
                    <a:lnTo>
                      <a:pt x="18819" y="26220"/>
                    </a:lnTo>
                    <a:lnTo>
                      <a:pt x="18749" y="25938"/>
                    </a:lnTo>
                    <a:lnTo>
                      <a:pt x="18608" y="25586"/>
                    </a:lnTo>
                    <a:lnTo>
                      <a:pt x="18115" y="24740"/>
                    </a:lnTo>
                    <a:lnTo>
                      <a:pt x="17480" y="23894"/>
                    </a:lnTo>
                    <a:lnTo>
                      <a:pt x="16775" y="23049"/>
                    </a:lnTo>
                    <a:lnTo>
                      <a:pt x="16141" y="22344"/>
                    </a:lnTo>
                    <a:lnTo>
                      <a:pt x="15789" y="21991"/>
                    </a:lnTo>
                    <a:lnTo>
                      <a:pt x="16634" y="22203"/>
                    </a:lnTo>
                    <a:lnTo>
                      <a:pt x="17551" y="22485"/>
                    </a:lnTo>
                    <a:lnTo>
                      <a:pt x="18467" y="22908"/>
                    </a:lnTo>
                    <a:lnTo>
                      <a:pt x="18819" y="23190"/>
                    </a:lnTo>
                    <a:lnTo>
                      <a:pt x="19172" y="23401"/>
                    </a:lnTo>
                    <a:lnTo>
                      <a:pt x="19665" y="23965"/>
                    </a:lnTo>
                    <a:lnTo>
                      <a:pt x="19806" y="24176"/>
                    </a:lnTo>
                    <a:lnTo>
                      <a:pt x="19806" y="24388"/>
                    </a:lnTo>
                    <a:lnTo>
                      <a:pt x="19877" y="24599"/>
                    </a:lnTo>
                    <a:lnTo>
                      <a:pt x="20018" y="24881"/>
                    </a:lnTo>
                    <a:lnTo>
                      <a:pt x="20088" y="25375"/>
                    </a:lnTo>
                    <a:lnTo>
                      <a:pt x="20229" y="25938"/>
                    </a:lnTo>
                    <a:lnTo>
                      <a:pt x="20300" y="26220"/>
                    </a:lnTo>
                    <a:lnTo>
                      <a:pt x="20370" y="26502"/>
                    </a:lnTo>
                    <a:lnTo>
                      <a:pt x="20582" y="26643"/>
                    </a:lnTo>
                    <a:lnTo>
                      <a:pt x="20863" y="26784"/>
                    </a:lnTo>
                    <a:lnTo>
                      <a:pt x="21004" y="26714"/>
                    </a:lnTo>
                    <a:lnTo>
                      <a:pt x="21145" y="26714"/>
                    </a:lnTo>
                    <a:lnTo>
                      <a:pt x="21286" y="26573"/>
                    </a:lnTo>
                    <a:lnTo>
                      <a:pt x="21357" y="26502"/>
                    </a:lnTo>
                    <a:lnTo>
                      <a:pt x="21357" y="26220"/>
                    </a:lnTo>
                    <a:lnTo>
                      <a:pt x="21357" y="25868"/>
                    </a:lnTo>
                    <a:lnTo>
                      <a:pt x="21075" y="25163"/>
                    </a:lnTo>
                    <a:lnTo>
                      <a:pt x="20863" y="24670"/>
                    </a:lnTo>
                    <a:lnTo>
                      <a:pt x="21004" y="24811"/>
                    </a:lnTo>
                    <a:lnTo>
                      <a:pt x="21216" y="25022"/>
                    </a:lnTo>
                    <a:lnTo>
                      <a:pt x="21568" y="25657"/>
                    </a:lnTo>
                    <a:lnTo>
                      <a:pt x="21850" y="25938"/>
                    </a:lnTo>
                    <a:lnTo>
                      <a:pt x="22062" y="26079"/>
                    </a:lnTo>
                    <a:lnTo>
                      <a:pt x="22344" y="26220"/>
                    </a:lnTo>
                    <a:lnTo>
                      <a:pt x="22485" y="26150"/>
                    </a:lnTo>
                    <a:lnTo>
                      <a:pt x="22555" y="26079"/>
                    </a:lnTo>
                    <a:lnTo>
                      <a:pt x="22696" y="25938"/>
                    </a:lnTo>
                    <a:lnTo>
                      <a:pt x="22767" y="25868"/>
                    </a:lnTo>
                    <a:lnTo>
                      <a:pt x="22767" y="25727"/>
                    </a:lnTo>
                    <a:lnTo>
                      <a:pt x="22696" y="25657"/>
                    </a:lnTo>
                    <a:lnTo>
                      <a:pt x="22555" y="25445"/>
                    </a:lnTo>
                    <a:lnTo>
                      <a:pt x="22273" y="25234"/>
                    </a:lnTo>
                    <a:lnTo>
                      <a:pt x="21709" y="24811"/>
                    </a:lnTo>
                    <a:lnTo>
                      <a:pt x="21568" y="24599"/>
                    </a:lnTo>
                    <a:lnTo>
                      <a:pt x="21568" y="24529"/>
                    </a:lnTo>
                    <a:lnTo>
                      <a:pt x="21568" y="24388"/>
                    </a:lnTo>
                    <a:lnTo>
                      <a:pt x="21991" y="24670"/>
                    </a:lnTo>
                    <a:lnTo>
                      <a:pt x="22837" y="25093"/>
                    </a:lnTo>
                    <a:lnTo>
                      <a:pt x="23189" y="25234"/>
                    </a:lnTo>
                    <a:lnTo>
                      <a:pt x="23542" y="25234"/>
                    </a:lnTo>
                    <a:lnTo>
                      <a:pt x="23612" y="25163"/>
                    </a:lnTo>
                    <a:lnTo>
                      <a:pt x="23683" y="25093"/>
                    </a:lnTo>
                    <a:lnTo>
                      <a:pt x="23683" y="24881"/>
                    </a:lnTo>
                    <a:lnTo>
                      <a:pt x="23683" y="24670"/>
                    </a:lnTo>
                    <a:lnTo>
                      <a:pt x="23471" y="24317"/>
                    </a:lnTo>
                    <a:lnTo>
                      <a:pt x="23260" y="24106"/>
                    </a:lnTo>
                    <a:lnTo>
                      <a:pt x="22907" y="24035"/>
                    </a:lnTo>
                    <a:lnTo>
                      <a:pt x="22555" y="23965"/>
                    </a:lnTo>
                    <a:lnTo>
                      <a:pt x="21780" y="23965"/>
                    </a:lnTo>
                    <a:lnTo>
                      <a:pt x="21498" y="23894"/>
                    </a:lnTo>
                    <a:lnTo>
                      <a:pt x="21216" y="23753"/>
                    </a:lnTo>
                    <a:lnTo>
                      <a:pt x="22203" y="23472"/>
                    </a:lnTo>
                    <a:lnTo>
                      <a:pt x="22907" y="23260"/>
                    </a:lnTo>
                    <a:lnTo>
                      <a:pt x="23542" y="23049"/>
                    </a:lnTo>
                    <a:lnTo>
                      <a:pt x="24035" y="22767"/>
                    </a:lnTo>
                    <a:lnTo>
                      <a:pt x="24176" y="22626"/>
                    </a:lnTo>
                    <a:lnTo>
                      <a:pt x="24247" y="22555"/>
                    </a:lnTo>
                    <a:lnTo>
                      <a:pt x="24176" y="22414"/>
                    </a:lnTo>
                    <a:lnTo>
                      <a:pt x="23965" y="22344"/>
                    </a:lnTo>
                    <a:lnTo>
                      <a:pt x="23612" y="22273"/>
                    </a:lnTo>
                    <a:lnTo>
                      <a:pt x="23119" y="22203"/>
                    </a:lnTo>
                    <a:lnTo>
                      <a:pt x="22837" y="22203"/>
                    </a:lnTo>
                    <a:lnTo>
                      <a:pt x="22485" y="22344"/>
                    </a:lnTo>
                    <a:lnTo>
                      <a:pt x="22132" y="22555"/>
                    </a:lnTo>
                    <a:lnTo>
                      <a:pt x="21850" y="22767"/>
                    </a:lnTo>
                    <a:lnTo>
                      <a:pt x="21286" y="23190"/>
                    </a:lnTo>
                    <a:lnTo>
                      <a:pt x="21004" y="23331"/>
                    </a:lnTo>
                    <a:lnTo>
                      <a:pt x="20723" y="23331"/>
                    </a:lnTo>
                    <a:lnTo>
                      <a:pt x="20300" y="23260"/>
                    </a:lnTo>
                    <a:lnTo>
                      <a:pt x="19806" y="23049"/>
                    </a:lnTo>
                    <a:lnTo>
                      <a:pt x="18749" y="22485"/>
                    </a:lnTo>
                    <a:lnTo>
                      <a:pt x="17692" y="21921"/>
                    </a:lnTo>
                    <a:lnTo>
                      <a:pt x="17198" y="21639"/>
                    </a:lnTo>
                    <a:lnTo>
                      <a:pt x="16775" y="21498"/>
                    </a:lnTo>
                    <a:lnTo>
                      <a:pt x="17833" y="21568"/>
                    </a:lnTo>
                    <a:lnTo>
                      <a:pt x="19313" y="21639"/>
                    </a:lnTo>
                    <a:lnTo>
                      <a:pt x="20088" y="21568"/>
                    </a:lnTo>
                    <a:lnTo>
                      <a:pt x="20723" y="21498"/>
                    </a:lnTo>
                    <a:lnTo>
                      <a:pt x="20934" y="21357"/>
                    </a:lnTo>
                    <a:lnTo>
                      <a:pt x="21145" y="21216"/>
                    </a:lnTo>
                    <a:lnTo>
                      <a:pt x="21216" y="21075"/>
                    </a:lnTo>
                    <a:lnTo>
                      <a:pt x="21286" y="20864"/>
                    </a:lnTo>
                    <a:lnTo>
                      <a:pt x="21216" y="20582"/>
                    </a:lnTo>
                    <a:lnTo>
                      <a:pt x="21075" y="20441"/>
                    </a:lnTo>
                    <a:lnTo>
                      <a:pt x="20863" y="20300"/>
                    </a:lnTo>
                    <a:lnTo>
                      <a:pt x="20582" y="20159"/>
                    </a:lnTo>
                    <a:lnTo>
                      <a:pt x="19806" y="20088"/>
                    </a:lnTo>
                    <a:lnTo>
                      <a:pt x="18890" y="20159"/>
                    </a:lnTo>
                    <a:lnTo>
                      <a:pt x="17974" y="20229"/>
                    </a:lnTo>
                    <a:lnTo>
                      <a:pt x="17128" y="20370"/>
                    </a:lnTo>
                    <a:lnTo>
                      <a:pt x="16000" y="20582"/>
                    </a:lnTo>
                    <a:lnTo>
                      <a:pt x="14731" y="20864"/>
                    </a:lnTo>
                    <a:lnTo>
                      <a:pt x="13463" y="21075"/>
                    </a:lnTo>
                    <a:lnTo>
                      <a:pt x="12758" y="21146"/>
                    </a:lnTo>
                    <a:lnTo>
                      <a:pt x="12194" y="21146"/>
                    </a:lnTo>
                    <a:lnTo>
                      <a:pt x="11630" y="21005"/>
                    </a:lnTo>
                    <a:lnTo>
                      <a:pt x="11066" y="20723"/>
                    </a:lnTo>
                    <a:lnTo>
                      <a:pt x="10361" y="20159"/>
                    </a:lnTo>
                    <a:lnTo>
                      <a:pt x="9657" y="19383"/>
                    </a:lnTo>
                    <a:lnTo>
                      <a:pt x="8952" y="18538"/>
                    </a:lnTo>
                    <a:lnTo>
                      <a:pt x="8317" y="17621"/>
                    </a:lnTo>
                    <a:lnTo>
                      <a:pt x="6978" y="15718"/>
                    </a:lnTo>
                    <a:lnTo>
                      <a:pt x="6344" y="14872"/>
                    </a:lnTo>
                    <a:lnTo>
                      <a:pt x="5780" y="14097"/>
                    </a:lnTo>
                    <a:lnTo>
                      <a:pt x="5780" y="14097"/>
                    </a:lnTo>
                    <a:lnTo>
                      <a:pt x="6203" y="14168"/>
                    </a:lnTo>
                    <a:lnTo>
                      <a:pt x="6696" y="14238"/>
                    </a:lnTo>
                    <a:lnTo>
                      <a:pt x="7613" y="14238"/>
                    </a:lnTo>
                    <a:lnTo>
                      <a:pt x="8529" y="14309"/>
                    </a:lnTo>
                    <a:lnTo>
                      <a:pt x="8952" y="14379"/>
                    </a:lnTo>
                    <a:lnTo>
                      <a:pt x="9375" y="14450"/>
                    </a:lnTo>
                    <a:lnTo>
                      <a:pt x="9798" y="14731"/>
                    </a:lnTo>
                    <a:lnTo>
                      <a:pt x="10291" y="14943"/>
                    </a:lnTo>
                    <a:lnTo>
                      <a:pt x="11207" y="15648"/>
                    </a:lnTo>
                    <a:lnTo>
                      <a:pt x="12053" y="16282"/>
                    </a:lnTo>
                    <a:lnTo>
                      <a:pt x="12546" y="16564"/>
                    </a:lnTo>
                    <a:lnTo>
                      <a:pt x="13040" y="16846"/>
                    </a:lnTo>
                    <a:lnTo>
                      <a:pt x="13745" y="17128"/>
                    </a:lnTo>
                    <a:lnTo>
                      <a:pt x="14238" y="17339"/>
                    </a:lnTo>
                    <a:lnTo>
                      <a:pt x="14731" y="17410"/>
                    </a:lnTo>
                    <a:lnTo>
                      <a:pt x="15154" y="17480"/>
                    </a:lnTo>
                    <a:lnTo>
                      <a:pt x="15295" y="17410"/>
                    </a:lnTo>
                    <a:lnTo>
                      <a:pt x="15436" y="17339"/>
                    </a:lnTo>
                    <a:lnTo>
                      <a:pt x="15507" y="17198"/>
                    </a:lnTo>
                    <a:lnTo>
                      <a:pt x="15507" y="17057"/>
                    </a:lnTo>
                    <a:lnTo>
                      <a:pt x="15507" y="16846"/>
                    </a:lnTo>
                    <a:lnTo>
                      <a:pt x="15436" y="16564"/>
                    </a:lnTo>
                    <a:lnTo>
                      <a:pt x="15295" y="16353"/>
                    </a:lnTo>
                    <a:lnTo>
                      <a:pt x="15154" y="16212"/>
                    </a:lnTo>
                    <a:lnTo>
                      <a:pt x="14731" y="15930"/>
                    </a:lnTo>
                    <a:lnTo>
                      <a:pt x="14238" y="15648"/>
                    </a:lnTo>
                    <a:lnTo>
                      <a:pt x="13604" y="15436"/>
                    </a:lnTo>
                    <a:lnTo>
                      <a:pt x="12335" y="14943"/>
                    </a:lnTo>
                    <a:lnTo>
                      <a:pt x="11419" y="14591"/>
                    </a:lnTo>
                    <a:lnTo>
                      <a:pt x="14238" y="14802"/>
                    </a:lnTo>
                    <a:lnTo>
                      <a:pt x="14661" y="15577"/>
                    </a:lnTo>
                    <a:lnTo>
                      <a:pt x="15295" y="15930"/>
                    </a:lnTo>
                    <a:lnTo>
                      <a:pt x="16000" y="16353"/>
                    </a:lnTo>
                    <a:lnTo>
                      <a:pt x="16423" y="16494"/>
                    </a:lnTo>
                    <a:lnTo>
                      <a:pt x="16775" y="16635"/>
                    </a:lnTo>
                    <a:lnTo>
                      <a:pt x="17198" y="16635"/>
                    </a:lnTo>
                    <a:lnTo>
                      <a:pt x="17551" y="16564"/>
                    </a:lnTo>
                    <a:lnTo>
                      <a:pt x="18044" y="16423"/>
                    </a:lnTo>
                    <a:lnTo>
                      <a:pt x="18326" y="16212"/>
                    </a:lnTo>
                    <a:lnTo>
                      <a:pt x="18538" y="16071"/>
                    </a:lnTo>
                    <a:lnTo>
                      <a:pt x="18538" y="15930"/>
                    </a:lnTo>
                    <a:lnTo>
                      <a:pt x="18467" y="15859"/>
                    </a:lnTo>
                    <a:lnTo>
                      <a:pt x="18326" y="15718"/>
                    </a:lnTo>
                    <a:lnTo>
                      <a:pt x="17833" y="15577"/>
                    </a:lnTo>
                    <a:lnTo>
                      <a:pt x="16423" y="15225"/>
                    </a:lnTo>
                    <a:lnTo>
                      <a:pt x="15859" y="15013"/>
                    </a:lnTo>
                    <a:lnTo>
                      <a:pt x="15648" y="14943"/>
                    </a:lnTo>
                    <a:lnTo>
                      <a:pt x="15507" y="14802"/>
                    </a:lnTo>
                    <a:lnTo>
                      <a:pt x="16212" y="14802"/>
                    </a:lnTo>
                    <a:lnTo>
                      <a:pt x="16775" y="14731"/>
                    </a:lnTo>
                    <a:lnTo>
                      <a:pt x="17057" y="14591"/>
                    </a:lnTo>
                    <a:lnTo>
                      <a:pt x="17128" y="14520"/>
                    </a:lnTo>
                    <a:lnTo>
                      <a:pt x="17198" y="14379"/>
                    </a:lnTo>
                    <a:lnTo>
                      <a:pt x="17128" y="14309"/>
                    </a:lnTo>
                    <a:lnTo>
                      <a:pt x="17057" y="14168"/>
                    </a:lnTo>
                    <a:lnTo>
                      <a:pt x="16705" y="14027"/>
                    </a:lnTo>
                    <a:lnTo>
                      <a:pt x="16141" y="13886"/>
                    </a:lnTo>
                    <a:lnTo>
                      <a:pt x="15366" y="13815"/>
                    </a:lnTo>
                    <a:lnTo>
                      <a:pt x="15507" y="13674"/>
                    </a:lnTo>
                    <a:lnTo>
                      <a:pt x="15718" y="13533"/>
                    </a:lnTo>
                    <a:lnTo>
                      <a:pt x="16282" y="13181"/>
                    </a:lnTo>
                    <a:lnTo>
                      <a:pt x="16846" y="12969"/>
                    </a:lnTo>
                    <a:lnTo>
                      <a:pt x="17057" y="12899"/>
                    </a:lnTo>
                    <a:lnTo>
                      <a:pt x="17198" y="12899"/>
                    </a:lnTo>
                    <a:lnTo>
                      <a:pt x="16634" y="12617"/>
                    </a:lnTo>
                    <a:lnTo>
                      <a:pt x="16212" y="12546"/>
                    </a:lnTo>
                    <a:lnTo>
                      <a:pt x="15789" y="12687"/>
                    </a:lnTo>
                    <a:lnTo>
                      <a:pt x="15507" y="12828"/>
                    </a:lnTo>
                    <a:lnTo>
                      <a:pt x="14943" y="13392"/>
                    </a:lnTo>
                    <a:lnTo>
                      <a:pt x="14661" y="13604"/>
                    </a:lnTo>
                    <a:lnTo>
                      <a:pt x="14308" y="13745"/>
                    </a:lnTo>
                    <a:lnTo>
                      <a:pt x="13886" y="13815"/>
                    </a:lnTo>
                    <a:lnTo>
                      <a:pt x="13463" y="13886"/>
                    </a:lnTo>
                    <a:lnTo>
                      <a:pt x="12476" y="13815"/>
                    </a:lnTo>
                    <a:lnTo>
                      <a:pt x="11560" y="13745"/>
                    </a:lnTo>
                    <a:lnTo>
                      <a:pt x="10643" y="13674"/>
                    </a:lnTo>
                    <a:lnTo>
                      <a:pt x="11701" y="13251"/>
                    </a:lnTo>
                    <a:lnTo>
                      <a:pt x="12405" y="12969"/>
                    </a:lnTo>
                    <a:lnTo>
                      <a:pt x="13040" y="12687"/>
                    </a:lnTo>
                    <a:lnTo>
                      <a:pt x="13533" y="12335"/>
                    </a:lnTo>
                    <a:lnTo>
                      <a:pt x="13674" y="12124"/>
                    </a:lnTo>
                    <a:lnTo>
                      <a:pt x="13745" y="11983"/>
                    </a:lnTo>
                    <a:lnTo>
                      <a:pt x="13745" y="11771"/>
                    </a:lnTo>
                    <a:lnTo>
                      <a:pt x="13674" y="11560"/>
                    </a:lnTo>
                    <a:lnTo>
                      <a:pt x="13392" y="11348"/>
                    </a:lnTo>
                    <a:lnTo>
                      <a:pt x="13040" y="11207"/>
                    </a:lnTo>
                    <a:lnTo>
                      <a:pt x="12899" y="11137"/>
                    </a:lnTo>
                    <a:lnTo>
                      <a:pt x="12687" y="11137"/>
                    </a:lnTo>
                    <a:lnTo>
                      <a:pt x="12264" y="11348"/>
                    </a:lnTo>
                    <a:lnTo>
                      <a:pt x="11771" y="11701"/>
                    </a:lnTo>
                    <a:lnTo>
                      <a:pt x="11207" y="12194"/>
                    </a:lnTo>
                    <a:lnTo>
                      <a:pt x="10220" y="13110"/>
                    </a:lnTo>
                    <a:lnTo>
                      <a:pt x="9798" y="13463"/>
                    </a:lnTo>
                    <a:lnTo>
                      <a:pt x="9445" y="13604"/>
                    </a:lnTo>
                    <a:lnTo>
                      <a:pt x="8881" y="13745"/>
                    </a:lnTo>
                    <a:lnTo>
                      <a:pt x="7190" y="13745"/>
                    </a:lnTo>
                    <a:lnTo>
                      <a:pt x="6626" y="13674"/>
                    </a:lnTo>
                    <a:lnTo>
                      <a:pt x="6203" y="13533"/>
                    </a:lnTo>
                    <a:lnTo>
                      <a:pt x="5780" y="13392"/>
                    </a:lnTo>
                    <a:lnTo>
                      <a:pt x="5357" y="13181"/>
                    </a:lnTo>
                    <a:lnTo>
                      <a:pt x="5005" y="12969"/>
                    </a:lnTo>
                    <a:lnTo>
                      <a:pt x="4300" y="12335"/>
                    </a:lnTo>
                    <a:lnTo>
                      <a:pt x="3665" y="11630"/>
                    </a:lnTo>
                    <a:lnTo>
                      <a:pt x="3102" y="10784"/>
                    </a:lnTo>
                    <a:lnTo>
                      <a:pt x="2608" y="9868"/>
                    </a:lnTo>
                    <a:lnTo>
                      <a:pt x="2115" y="8952"/>
                    </a:lnTo>
                    <a:lnTo>
                      <a:pt x="1762" y="8035"/>
                    </a:lnTo>
                    <a:lnTo>
                      <a:pt x="1621" y="7542"/>
                    </a:lnTo>
                    <a:lnTo>
                      <a:pt x="1410" y="6485"/>
                    </a:lnTo>
                    <a:lnTo>
                      <a:pt x="987" y="3665"/>
                    </a:lnTo>
                    <a:lnTo>
                      <a:pt x="846" y="2256"/>
                    </a:lnTo>
                    <a:lnTo>
                      <a:pt x="776" y="1058"/>
                    </a:lnTo>
                    <a:lnTo>
                      <a:pt x="776" y="564"/>
                    </a:lnTo>
                    <a:lnTo>
                      <a:pt x="846" y="282"/>
                    </a:lnTo>
                    <a:lnTo>
                      <a:pt x="917" y="71"/>
                    </a:lnTo>
                    <a:lnTo>
                      <a:pt x="987" y="0"/>
                    </a:lnTo>
                    <a:close/>
                  </a:path>
                </a:pathLst>
              </a:custGeom>
              <a:solidFill>
                <a:srgbClr val="8EBC7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55" name="Shape 255"/>
              <p:cNvSpPr/>
              <p:nvPr/>
            </p:nvSpPr>
            <p:spPr>
              <a:xfrm>
                <a:off x="3501600" y="4357925"/>
                <a:ext cx="151575" cy="297825"/>
              </a:xfrm>
              <a:custGeom>
                <a:avLst/>
                <a:gdLst/>
                <a:ahLst/>
                <a:cxnLst/>
                <a:rect l="0" t="0" r="0" b="0"/>
                <a:pathLst>
                  <a:path w="6063" h="11913" extrusionOk="0">
                    <a:moveTo>
                      <a:pt x="4935" y="0"/>
                    </a:moveTo>
                    <a:lnTo>
                      <a:pt x="3737" y="1410"/>
                    </a:lnTo>
                    <a:lnTo>
                      <a:pt x="3314" y="2326"/>
                    </a:lnTo>
                    <a:lnTo>
                      <a:pt x="2891" y="3243"/>
                    </a:lnTo>
                    <a:lnTo>
                      <a:pt x="2609" y="4230"/>
                    </a:lnTo>
                    <a:lnTo>
                      <a:pt x="2397" y="5216"/>
                    </a:lnTo>
                    <a:lnTo>
                      <a:pt x="1833" y="6908"/>
                    </a:lnTo>
                    <a:lnTo>
                      <a:pt x="1270" y="8459"/>
                    </a:lnTo>
                    <a:lnTo>
                      <a:pt x="494" y="9939"/>
                    </a:lnTo>
                    <a:lnTo>
                      <a:pt x="142" y="10855"/>
                    </a:lnTo>
                    <a:lnTo>
                      <a:pt x="1" y="11137"/>
                    </a:lnTo>
                    <a:lnTo>
                      <a:pt x="71" y="11348"/>
                    </a:lnTo>
                    <a:lnTo>
                      <a:pt x="353" y="11419"/>
                    </a:lnTo>
                    <a:lnTo>
                      <a:pt x="635" y="11348"/>
                    </a:lnTo>
                    <a:lnTo>
                      <a:pt x="847" y="11137"/>
                    </a:lnTo>
                    <a:lnTo>
                      <a:pt x="988" y="10785"/>
                    </a:lnTo>
                    <a:lnTo>
                      <a:pt x="917" y="11207"/>
                    </a:lnTo>
                    <a:lnTo>
                      <a:pt x="917" y="11348"/>
                    </a:lnTo>
                    <a:lnTo>
                      <a:pt x="988" y="11419"/>
                    </a:lnTo>
                    <a:lnTo>
                      <a:pt x="1058" y="11489"/>
                    </a:lnTo>
                    <a:lnTo>
                      <a:pt x="1129" y="11489"/>
                    </a:lnTo>
                    <a:lnTo>
                      <a:pt x="1411" y="11348"/>
                    </a:lnTo>
                    <a:lnTo>
                      <a:pt x="1904" y="10996"/>
                    </a:lnTo>
                    <a:lnTo>
                      <a:pt x="2045" y="10855"/>
                    </a:lnTo>
                    <a:lnTo>
                      <a:pt x="2045" y="10714"/>
                    </a:lnTo>
                    <a:lnTo>
                      <a:pt x="2468" y="10503"/>
                    </a:lnTo>
                    <a:lnTo>
                      <a:pt x="2609" y="10503"/>
                    </a:lnTo>
                    <a:lnTo>
                      <a:pt x="2750" y="10573"/>
                    </a:lnTo>
                    <a:lnTo>
                      <a:pt x="2891" y="10644"/>
                    </a:lnTo>
                    <a:lnTo>
                      <a:pt x="2961" y="10785"/>
                    </a:lnTo>
                    <a:lnTo>
                      <a:pt x="3102" y="11278"/>
                    </a:lnTo>
                    <a:lnTo>
                      <a:pt x="3314" y="11630"/>
                    </a:lnTo>
                    <a:lnTo>
                      <a:pt x="3596" y="11842"/>
                    </a:lnTo>
                    <a:lnTo>
                      <a:pt x="3807" y="11912"/>
                    </a:lnTo>
                    <a:lnTo>
                      <a:pt x="4159" y="11771"/>
                    </a:lnTo>
                    <a:lnTo>
                      <a:pt x="4159" y="11630"/>
                    </a:lnTo>
                    <a:lnTo>
                      <a:pt x="4018" y="11278"/>
                    </a:lnTo>
                    <a:lnTo>
                      <a:pt x="3525" y="10503"/>
                    </a:lnTo>
                    <a:lnTo>
                      <a:pt x="3032" y="9586"/>
                    </a:lnTo>
                    <a:lnTo>
                      <a:pt x="2891" y="9234"/>
                    </a:lnTo>
                    <a:lnTo>
                      <a:pt x="2820" y="8881"/>
                    </a:lnTo>
                    <a:lnTo>
                      <a:pt x="3032" y="8952"/>
                    </a:lnTo>
                    <a:lnTo>
                      <a:pt x="3173" y="9022"/>
                    </a:lnTo>
                    <a:lnTo>
                      <a:pt x="3525" y="9304"/>
                    </a:lnTo>
                    <a:lnTo>
                      <a:pt x="3807" y="9727"/>
                    </a:lnTo>
                    <a:lnTo>
                      <a:pt x="4018" y="10150"/>
                    </a:lnTo>
                    <a:lnTo>
                      <a:pt x="4300" y="10644"/>
                    </a:lnTo>
                    <a:lnTo>
                      <a:pt x="4512" y="10996"/>
                    </a:lnTo>
                    <a:lnTo>
                      <a:pt x="4794" y="11207"/>
                    </a:lnTo>
                    <a:lnTo>
                      <a:pt x="4935" y="11278"/>
                    </a:lnTo>
                    <a:lnTo>
                      <a:pt x="5146" y="11278"/>
                    </a:lnTo>
                    <a:lnTo>
                      <a:pt x="5499" y="11137"/>
                    </a:lnTo>
                    <a:lnTo>
                      <a:pt x="5781" y="10926"/>
                    </a:lnTo>
                    <a:lnTo>
                      <a:pt x="5851" y="10714"/>
                    </a:lnTo>
                    <a:lnTo>
                      <a:pt x="5851" y="10362"/>
                    </a:lnTo>
                    <a:lnTo>
                      <a:pt x="5781" y="10080"/>
                    </a:lnTo>
                    <a:lnTo>
                      <a:pt x="5640" y="9727"/>
                    </a:lnTo>
                    <a:lnTo>
                      <a:pt x="5358" y="9163"/>
                    </a:lnTo>
                    <a:lnTo>
                      <a:pt x="5146" y="8881"/>
                    </a:lnTo>
                    <a:lnTo>
                      <a:pt x="4794" y="8600"/>
                    </a:lnTo>
                    <a:lnTo>
                      <a:pt x="4018" y="8106"/>
                    </a:lnTo>
                    <a:lnTo>
                      <a:pt x="3314" y="7754"/>
                    </a:lnTo>
                    <a:lnTo>
                      <a:pt x="3032" y="7613"/>
                    </a:lnTo>
                    <a:lnTo>
                      <a:pt x="2961" y="7472"/>
                    </a:lnTo>
                    <a:lnTo>
                      <a:pt x="2820" y="7049"/>
                    </a:lnTo>
                    <a:lnTo>
                      <a:pt x="2891" y="6485"/>
                    </a:lnTo>
                    <a:lnTo>
                      <a:pt x="3032" y="5851"/>
                    </a:lnTo>
                    <a:lnTo>
                      <a:pt x="3173" y="5146"/>
                    </a:lnTo>
                    <a:lnTo>
                      <a:pt x="3666" y="3807"/>
                    </a:lnTo>
                    <a:lnTo>
                      <a:pt x="4018" y="2820"/>
                    </a:lnTo>
                    <a:lnTo>
                      <a:pt x="4300" y="4018"/>
                    </a:lnTo>
                    <a:lnTo>
                      <a:pt x="4512" y="4793"/>
                    </a:lnTo>
                    <a:lnTo>
                      <a:pt x="4794" y="5569"/>
                    </a:lnTo>
                    <a:lnTo>
                      <a:pt x="5146" y="6203"/>
                    </a:lnTo>
                    <a:lnTo>
                      <a:pt x="5287" y="6344"/>
                    </a:lnTo>
                    <a:lnTo>
                      <a:pt x="5428" y="6485"/>
                    </a:lnTo>
                    <a:lnTo>
                      <a:pt x="5569" y="6485"/>
                    </a:lnTo>
                    <a:lnTo>
                      <a:pt x="5781" y="6344"/>
                    </a:lnTo>
                    <a:lnTo>
                      <a:pt x="5922" y="6062"/>
                    </a:lnTo>
                    <a:lnTo>
                      <a:pt x="6062" y="5639"/>
                    </a:lnTo>
                    <a:lnTo>
                      <a:pt x="6062" y="5428"/>
                    </a:lnTo>
                    <a:lnTo>
                      <a:pt x="5922" y="5075"/>
                    </a:lnTo>
                    <a:lnTo>
                      <a:pt x="5569" y="4159"/>
                    </a:lnTo>
                    <a:lnTo>
                      <a:pt x="5146" y="3313"/>
                    </a:lnTo>
                    <a:lnTo>
                      <a:pt x="4935" y="2679"/>
                    </a:lnTo>
                    <a:lnTo>
                      <a:pt x="4794" y="1974"/>
                    </a:lnTo>
                    <a:lnTo>
                      <a:pt x="4723" y="1340"/>
                    </a:lnTo>
                    <a:lnTo>
                      <a:pt x="4794" y="776"/>
                    </a:lnTo>
                    <a:lnTo>
                      <a:pt x="4935" y="0"/>
                    </a:lnTo>
                    <a:close/>
                  </a:path>
                </a:pathLst>
              </a:custGeom>
              <a:solidFill>
                <a:srgbClr val="8EBC7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56" name="Shape 256"/>
              <p:cNvSpPr/>
              <p:nvPr/>
            </p:nvSpPr>
            <p:spPr>
              <a:xfrm>
                <a:off x="3487525" y="4421350"/>
                <a:ext cx="82825" cy="112800"/>
              </a:xfrm>
              <a:custGeom>
                <a:avLst/>
                <a:gdLst/>
                <a:ahLst/>
                <a:cxnLst/>
                <a:rect l="0" t="0" r="0" b="0"/>
                <a:pathLst>
                  <a:path w="3313" h="4512" extrusionOk="0">
                    <a:moveTo>
                      <a:pt x="3031" y="1"/>
                    </a:moveTo>
                    <a:lnTo>
                      <a:pt x="2749" y="71"/>
                    </a:lnTo>
                    <a:lnTo>
                      <a:pt x="2326" y="353"/>
                    </a:lnTo>
                    <a:lnTo>
                      <a:pt x="1762" y="776"/>
                    </a:lnTo>
                    <a:lnTo>
                      <a:pt x="1269" y="1199"/>
                    </a:lnTo>
                    <a:lnTo>
                      <a:pt x="705" y="1833"/>
                    </a:lnTo>
                    <a:lnTo>
                      <a:pt x="282" y="2468"/>
                    </a:lnTo>
                    <a:lnTo>
                      <a:pt x="70" y="2750"/>
                    </a:lnTo>
                    <a:lnTo>
                      <a:pt x="0" y="3032"/>
                    </a:lnTo>
                    <a:lnTo>
                      <a:pt x="0" y="3596"/>
                    </a:lnTo>
                    <a:lnTo>
                      <a:pt x="70" y="3878"/>
                    </a:lnTo>
                    <a:lnTo>
                      <a:pt x="211" y="4230"/>
                    </a:lnTo>
                    <a:lnTo>
                      <a:pt x="352" y="4441"/>
                    </a:lnTo>
                    <a:lnTo>
                      <a:pt x="423" y="4512"/>
                    </a:lnTo>
                    <a:lnTo>
                      <a:pt x="634" y="4512"/>
                    </a:lnTo>
                    <a:lnTo>
                      <a:pt x="775" y="4371"/>
                    </a:lnTo>
                    <a:lnTo>
                      <a:pt x="987" y="4018"/>
                    </a:lnTo>
                    <a:lnTo>
                      <a:pt x="1903" y="2609"/>
                    </a:lnTo>
                    <a:lnTo>
                      <a:pt x="2467" y="1693"/>
                    </a:lnTo>
                    <a:lnTo>
                      <a:pt x="2960" y="917"/>
                    </a:lnTo>
                    <a:lnTo>
                      <a:pt x="3242" y="283"/>
                    </a:lnTo>
                    <a:lnTo>
                      <a:pt x="3313" y="71"/>
                    </a:lnTo>
                    <a:lnTo>
                      <a:pt x="3242" y="1"/>
                    </a:lnTo>
                    <a:close/>
                  </a:path>
                </a:pathLst>
              </a:custGeom>
              <a:solidFill>
                <a:srgbClr val="8EBC7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57" name="Shape 257"/>
              <p:cNvSpPr/>
              <p:nvPr/>
            </p:nvSpPr>
            <p:spPr>
              <a:xfrm>
                <a:off x="3621425" y="4657475"/>
                <a:ext cx="89900" cy="84625"/>
              </a:xfrm>
              <a:custGeom>
                <a:avLst/>
                <a:gdLst/>
                <a:ahLst/>
                <a:cxnLst/>
                <a:rect l="0" t="0" r="0" b="0"/>
                <a:pathLst>
                  <a:path w="3596" h="3385" extrusionOk="0">
                    <a:moveTo>
                      <a:pt x="3595" y="1"/>
                    </a:moveTo>
                    <a:lnTo>
                      <a:pt x="3102" y="71"/>
                    </a:lnTo>
                    <a:lnTo>
                      <a:pt x="2538" y="283"/>
                    </a:lnTo>
                    <a:lnTo>
                      <a:pt x="2045" y="565"/>
                    </a:lnTo>
                    <a:lnTo>
                      <a:pt x="1551" y="917"/>
                    </a:lnTo>
                    <a:lnTo>
                      <a:pt x="1058" y="1340"/>
                    </a:lnTo>
                    <a:lnTo>
                      <a:pt x="635" y="1763"/>
                    </a:lnTo>
                    <a:lnTo>
                      <a:pt x="353" y="2256"/>
                    </a:lnTo>
                    <a:lnTo>
                      <a:pt x="142" y="2679"/>
                    </a:lnTo>
                    <a:lnTo>
                      <a:pt x="1" y="2961"/>
                    </a:lnTo>
                    <a:lnTo>
                      <a:pt x="1" y="3173"/>
                    </a:lnTo>
                    <a:lnTo>
                      <a:pt x="1" y="3314"/>
                    </a:lnTo>
                    <a:lnTo>
                      <a:pt x="71" y="3384"/>
                    </a:lnTo>
                    <a:lnTo>
                      <a:pt x="353" y="3384"/>
                    </a:lnTo>
                    <a:lnTo>
                      <a:pt x="706" y="3173"/>
                    </a:lnTo>
                    <a:lnTo>
                      <a:pt x="1410" y="2609"/>
                    </a:lnTo>
                    <a:lnTo>
                      <a:pt x="1692" y="2397"/>
                    </a:lnTo>
                    <a:lnTo>
                      <a:pt x="2115" y="1904"/>
                    </a:lnTo>
                    <a:lnTo>
                      <a:pt x="2609" y="1058"/>
                    </a:lnTo>
                    <a:lnTo>
                      <a:pt x="3173" y="353"/>
                    </a:lnTo>
                    <a:lnTo>
                      <a:pt x="3384" y="142"/>
                    </a:lnTo>
                    <a:lnTo>
                      <a:pt x="3595" y="1"/>
                    </a:lnTo>
                    <a:close/>
                  </a:path>
                </a:pathLst>
              </a:custGeom>
              <a:solidFill>
                <a:srgbClr val="8EBC71"/>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258" name="Shape 258"/>
            <p:cNvSpPr/>
            <p:nvPr/>
          </p:nvSpPr>
          <p:spPr>
            <a:xfrm>
              <a:off x="1660700" y="3957925"/>
              <a:ext cx="244950" cy="246725"/>
            </a:xfrm>
            <a:custGeom>
              <a:avLst/>
              <a:gdLst/>
              <a:ahLst/>
              <a:cxnLst/>
              <a:rect l="0" t="0" r="0" b="0"/>
              <a:pathLst>
                <a:path w="9798" h="9869" extrusionOk="0">
                  <a:moveTo>
                    <a:pt x="4582" y="635"/>
                  </a:moveTo>
                  <a:lnTo>
                    <a:pt x="4864" y="705"/>
                  </a:lnTo>
                  <a:lnTo>
                    <a:pt x="5145" y="846"/>
                  </a:lnTo>
                  <a:lnTo>
                    <a:pt x="5357" y="1058"/>
                  </a:lnTo>
                  <a:lnTo>
                    <a:pt x="5498" y="1269"/>
                  </a:lnTo>
                  <a:lnTo>
                    <a:pt x="5568" y="1481"/>
                  </a:lnTo>
                  <a:lnTo>
                    <a:pt x="5568" y="1763"/>
                  </a:lnTo>
                  <a:lnTo>
                    <a:pt x="5568" y="2045"/>
                  </a:lnTo>
                  <a:lnTo>
                    <a:pt x="5357" y="2679"/>
                  </a:lnTo>
                  <a:lnTo>
                    <a:pt x="4864" y="3807"/>
                  </a:lnTo>
                  <a:lnTo>
                    <a:pt x="4723" y="4230"/>
                  </a:lnTo>
                  <a:lnTo>
                    <a:pt x="4652" y="4441"/>
                  </a:lnTo>
                  <a:lnTo>
                    <a:pt x="4723" y="4582"/>
                  </a:lnTo>
                  <a:lnTo>
                    <a:pt x="3736" y="3948"/>
                  </a:lnTo>
                  <a:lnTo>
                    <a:pt x="2890" y="3243"/>
                  </a:lnTo>
                  <a:lnTo>
                    <a:pt x="2679" y="3031"/>
                  </a:lnTo>
                  <a:lnTo>
                    <a:pt x="2538" y="2820"/>
                  </a:lnTo>
                  <a:lnTo>
                    <a:pt x="2467" y="2538"/>
                  </a:lnTo>
                  <a:lnTo>
                    <a:pt x="2467" y="2326"/>
                  </a:lnTo>
                  <a:lnTo>
                    <a:pt x="2538" y="2045"/>
                  </a:lnTo>
                  <a:lnTo>
                    <a:pt x="2608" y="1833"/>
                  </a:lnTo>
                  <a:lnTo>
                    <a:pt x="2890" y="1340"/>
                  </a:lnTo>
                  <a:lnTo>
                    <a:pt x="3313" y="987"/>
                  </a:lnTo>
                  <a:lnTo>
                    <a:pt x="3806" y="705"/>
                  </a:lnTo>
                  <a:lnTo>
                    <a:pt x="4370" y="635"/>
                  </a:lnTo>
                  <a:close/>
                  <a:moveTo>
                    <a:pt x="7753" y="2820"/>
                  </a:moveTo>
                  <a:lnTo>
                    <a:pt x="8106" y="2890"/>
                  </a:lnTo>
                  <a:lnTo>
                    <a:pt x="8388" y="2961"/>
                  </a:lnTo>
                  <a:lnTo>
                    <a:pt x="8599" y="3102"/>
                  </a:lnTo>
                  <a:lnTo>
                    <a:pt x="8740" y="3313"/>
                  </a:lnTo>
                  <a:lnTo>
                    <a:pt x="8881" y="3525"/>
                  </a:lnTo>
                  <a:lnTo>
                    <a:pt x="8952" y="3807"/>
                  </a:lnTo>
                  <a:lnTo>
                    <a:pt x="8952" y="4089"/>
                  </a:lnTo>
                  <a:lnTo>
                    <a:pt x="8952" y="4371"/>
                  </a:lnTo>
                  <a:lnTo>
                    <a:pt x="8952" y="4652"/>
                  </a:lnTo>
                  <a:lnTo>
                    <a:pt x="8811" y="4864"/>
                  </a:lnTo>
                  <a:lnTo>
                    <a:pt x="8740" y="5146"/>
                  </a:lnTo>
                  <a:lnTo>
                    <a:pt x="8529" y="5357"/>
                  </a:lnTo>
                  <a:lnTo>
                    <a:pt x="8317" y="5498"/>
                  </a:lnTo>
                  <a:lnTo>
                    <a:pt x="8106" y="5639"/>
                  </a:lnTo>
                  <a:lnTo>
                    <a:pt x="7824" y="5710"/>
                  </a:lnTo>
                  <a:lnTo>
                    <a:pt x="7471" y="5639"/>
                  </a:lnTo>
                  <a:lnTo>
                    <a:pt x="7049" y="5569"/>
                  </a:lnTo>
                  <a:lnTo>
                    <a:pt x="6696" y="5428"/>
                  </a:lnTo>
                  <a:lnTo>
                    <a:pt x="6414" y="5287"/>
                  </a:lnTo>
                  <a:lnTo>
                    <a:pt x="6203" y="5075"/>
                  </a:lnTo>
                  <a:lnTo>
                    <a:pt x="6132" y="4864"/>
                  </a:lnTo>
                  <a:lnTo>
                    <a:pt x="5991" y="4582"/>
                  </a:lnTo>
                  <a:lnTo>
                    <a:pt x="5991" y="4371"/>
                  </a:lnTo>
                  <a:lnTo>
                    <a:pt x="6062" y="4089"/>
                  </a:lnTo>
                  <a:lnTo>
                    <a:pt x="6132" y="3807"/>
                  </a:lnTo>
                  <a:lnTo>
                    <a:pt x="6273" y="3595"/>
                  </a:lnTo>
                  <a:lnTo>
                    <a:pt x="6414" y="3384"/>
                  </a:lnTo>
                  <a:lnTo>
                    <a:pt x="6626" y="3172"/>
                  </a:lnTo>
                  <a:lnTo>
                    <a:pt x="6908" y="3031"/>
                  </a:lnTo>
                  <a:lnTo>
                    <a:pt x="7189" y="2890"/>
                  </a:lnTo>
                  <a:lnTo>
                    <a:pt x="7471" y="2820"/>
                  </a:lnTo>
                  <a:close/>
                  <a:moveTo>
                    <a:pt x="5921" y="5992"/>
                  </a:moveTo>
                  <a:lnTo>
                    <a:pt x="6555" y="6133"/>
                  </a:lnTo>
                  <a:lnTo>
                    <a:pt x="7260" y="6415"/>
                  </a:lnTo>
                  <a:lnTo>
                    <a:pt x="7824" y="6767"/>
                  </a:lnTo>
                  <a:lnTo>
                    <a:pt x="8035" y="6978"/>
                  </a:lnTo>
                  <a:lnTo>
                    <a:pt x="8176" y="7190"/>
                  </a:lnTo>
                  <a:lnTo>
                    <a:pt x="8317" y="7401"/>
                  </a:lnTo>
                  <a:lnTo>
                    <a:pt x="8317" y="7613"/>
                  </a:lnTo>
                  <a:lnTo>
                    <a:pt x="8247" y="7824"/>
                  </a:lnTo>
                  <a:lnTo>
                    <a:pt x="8035" y="8036"/>
                  </a:lnTo>
                  <a:lnTo>
                    <a:pt x="7683" y="8318"/>
                  </a:lnTo>
                  <a:lnTo>
                    <a:pt x="7260" y="8529"/>
                  </a:lnTo>
                  <a:lnTo>
                    <a:pt x="6837" y="8670"/>
                  </a:lnTo>
                  <a:lnTo>
                    <a:pt x="6414" y="8741"/>
                  </a:lnTo>
                  <a:lnTo>
                    <a:pt x="5991" y="8741"/>
                  </a:lnTo>
                  <a:lnTo>
                    <a:pt x="5639" y="8670"/>
                  </a:lnTo>
                  <a:lnTo>
                    <a:pt x="5286" y="8529"/>
                  </a:lnTo>
                  <a:lnTo>
                    <a:pt x="4934" y="8388"/>
                  </a:lnTo>
                  <a:lnTo>
                    <a:pt x="4652" y="8177"/>
                  </a:lnTo>
                  <a:lnTo>
                    <a:pt x="4441" y="7965"/>
                  </a:lnTo>
                  <a:lnTo>
                    <a:pt x="4300" y="7683"/>
                  </a:lnTo>
                  <a:lnTo>
                    <a:pt x="4229" y="7401"/>
                  </a:lnTo>
                  <a:lnTo>
                    <a:pt x="4300" y="7119"/>
                  </a:lnTo>
                  <a:lnTo>
                    <a:pt x="4370" y="6767"/>
                  </a:lnTo>
                  <a:lnTo>
                    <a:pt x="4652" y="6415"/>
                  </a:lnTo>
                  <a:lnTo>
                    <a:pt x="5004" y="6062"/>
                  </a:lnTo>
                  <a:lnTo>
                    <a:pt x="5145" y="5992"/>
                  </a:lnTo>
                  <a:close/>
                  <a:moveTo>
                    <a:pt x="4229" y="5498"/>
                  </a:moveTo>
                  <a:lnTo>
                    <a:pt x="3877" y="6767"/>
                  </a:lnTo>
                  <a:lnTo>
                    <a:pt x="3313" y="7965"/>
                  </a:lnTo>
                  <a:lnTo>
                    <a:pt x="3031" y="8459"/>
                  </a:lnTo>
                  <a:lnTo>
                    <a:pt x="2608" y="8670"/>
                  </a:lnTo>
                  <a:lnTo>
                    <a:pt x="2256" y="8811"/>
                  </a:lnTo>
                  <a:lnTo>
                    <a:pt x="1903" y="8811"/>
                  </a:lnTo>
                  <a:lnTo>
                    <a:pt x="1551" y="8600"/>
                  </a:lnTo>
                  <a:lnTo>
                    <a:pt x="1269" y="8318"/>
                  </a:lnTo>
                  <a:lnTo>
                    <a:pt x="1057" y="7895"/>
                  </a:lnTo>
                  <a:lnTo>
                    <a:pt x="916" y="7401"/>
                  </a:lnTo>
                  <a:lnTo>
                    <a:pt x="916" y="6978"/>
                  </a:lnTo>
                  <a:lnTo>
                    <a:pt x="987" y="6697"/>
                  </a:lnTo>
                  <a:lnTo>
                    <a:pt x="1057" y="6415"/>
                  </a:lnTo>
                  <a:lnTo>
                    <a:pt x="1128" y="6203"/>
                  </a:lnTo>
                  <a:lnTo>
                    <a:pt x="1339" y="5992"/>
                  </a:lnTo>
                  <a:lnTo>
                    <a:pt x="1480" y="5851"/>
                  </a:lnTo>
                  <a:lnTo>
                    <a:pt x="1974" y="5639"/>
                  </a:lnTo>
                  <a:lnTo>
                    <a:pt x="2538" y="5498"/>
                  </a:lnTo>
                  <a:close/>
                  <a:moveTo>
                    <a:pt x="4652" y="0"/>
                  </a:moveTo>
                  <a:lnTo>
                    <a:pt x="4018" y="141"/>
                  </a:lnTo>
                  <a:lnTo>
                    <a:pt x="3383" y="423"/>
                  </a:lnTo>
                  <a:lnTo>
                    <a:pt x="2749" y="776"/>
                  </a:lnTo>
                  <a:lnTo>
                    <a:pt x="2185" y="1269"/>
                  </a:lnTo>
                  <a:lnTo>
                    <a:pt x="1833" y="1833"/>
                  </a:lnTo>
                  <a:lnTo>
                    <a:pt x="1692" y="2115"/>
                  </a:lnTo>
                  <a:lnTo>
                    <a:pt x="1551" y="2397"/>
                  </a:lnTo>
                  <a:lnTo>
                    <a:pt x="1551" y="2679"/>
                  </a:lnTo>
                  <a:lnTo>
                    <a:pt x="1551" y="3031"/>
                  </a:lnTo>
                  <a:lnTo>
                    <a:pt x="1692" y="3313"/>
                  </a:lnTo>
                  <a:lnTo>
                    <a:pt x="1833" y="3595"/>
                  </a:lnTo>
                  <a:lnTo>
                    <a:pt x="2044" y="3877"/>
                  </a:lnTo>
                  <a:lnTo>
                    <a:pt x="2397" y="4089"/>
                  </a:lnTo>
                  <a:lnTo>
                    <a:pt x="2820" y="4371"/>
                  </a:lnTo>
                  <a:lnTo>
                    <a:pt x="3313" y="4582"/>
                  </a:lnTo>
                  <a:lnTo>
                    <a:pt x="3947" y="4793"/>
                  </a:lnTo>
                  <a:lnTo>
                    <a:pt x="4652" y="4934"/>
                  </a:lnTo>
                  <a:lnTo>
                    <a:pt x="4511" y="5075"/>
                  </a:lnTo>
                  <a:lnTo>
                    <a:pt x="4300" y="5146"/>
                  </a:lnTo>
                  <a:lnTo>
                    <a:pt x="3736" y="5146"/>
                  </a:lnTo>
                  <a:lnTo>
                    <a:pt x="3031" y="5005"/>
                  </a:lnTo>
                  <a:lnTo>
                    <a:pt x="2256" y="4864"/>
                  </a:lnTo>
                  <a:lnTo>
                    <a:pt x="1480" y="4864"/>
                  </a:lnTo>
                  <a:lnTo>
                    <a:pt x="1128" y="5005"/>
                  </a:lnTo>
                  <a:lnTo>
                    <a:pt x="846" y="5146"/>
                  </a:lnTo>
                  <a:lnTo>
                    <a:pt x="564" y="5357"/>
                  </a:lnTo>
                  <a:lnTo>
                    <a:pt x="282" y="5710"/>
                  </a:lnTo>
                  <a:lnTo>
                    <a:pt x="141" y="6203"/>
                  </a:lnTo>
                  <a:lnTo>
                    <a:pt x="0" y="6767"/>
                  </a:lnTo>
                  <a:lnTo>
                    <a:pt x="0" y="7260"/>
                  </a:lnTo>
                  <a:lnTo>
                    <a:pt x="71" y="7683"/>
                  </a:lnTo>
                  <a:lnTo>
                    <a:pt x="141" y="8106"/>
                  </a:lnTo>
                  <a:lnTo>
                    <a:pt x="282" y="8459"/>
                  </a:lnTo>
                  <a:lnTo>
                    <a:pt x="494" y="8811"/>
                  </a:lnTo>
                  <a:lnTo>
                    <a:pt x="705" y="9093"/>
                  </a:lnTo>
                  <a:lnTo>
                    <a:pt x="987" y="9375"/>
                  </a:lnTo>
                  <a:lnTo>
                    <a:pt x="1269" y="9586"/>
                  </a:lnTo>
                  <a:lnTo>
                    <a:pt x="1621" y="9727"/>
                  </a:lnTo>
                  <a:lnTo>
                    <a:pt x="1974" y="9798"/>
                  </a:lnTo>
                  <a:lnTo>
                    <a:pt x="2326" y="9868"/>
                  </a:lnTo>
                  <a:lnTo>
                    <a:pt x="2679" y="9798"/>
                  </a:lnTo>
                  <a:lnTo>
                    <a:pt x="3031" y="9657"/>
                  </a:lnTo>
                  <a:lnTo>
                    <a:pt x="3383" y="9445"/>
                  </a:lnTo>
                  <a:lnTo>
                    <a:pt x="3736" y="9163"/>
                  </a:lnTo>
                  <a:lnTo>
                    <a:pt x="4018" y="8741"/>
                  </a:lnTo>
                  <a:lnTo>
                    <a:pt x="4018" y="8952"/>
                  </a:lnTo>
                  <a:lnTo>
                    <a:pt x="4088" y="9163"/>
                  </a:lnTo>
                  <a:lnTo>
                    <a:pt x="4229" y="9375"/>
                  </a:lnTo>
                  <a:lnTo>
                    <a:pt x="4300" y="9516"/>
                  </a:lnTo>
                  <a:lnTo>
                    <a:pt x="4723" y="9727"/>
                  </a:lnTo>
                  <a:lnTo>
                    <a:pt x="5145" y="9798"/>
                  </a:lnTo>
                  <a:lnTo>
                    <a:pt x="5709" y="9798"/>
                  </a:lnTo>
                  <a:lnTo>
                    <a:pt x="6273" y="9727"/>
                  </a:lnTo>
                  <a:lnTo>
                    <a:pt x="6837" y="9586"/>
                  </a:lnTo>
                  <a:lnTo>
                    <a:pt x="7401" y="9375"/>
                  </a:lnTo>
                  <a:lnTo>
                    <a:pt x="7965" y="9093"/>
                  </a:lnTo>
                  <a:lnTo>
                    <a:pt x="8458" y="8741"/>
                  </a:lnTo>
                  <a:lnTo>
                    <a:pt x="8811" y="8388"/>
                  </a:lnTo>
                  <a:lnTo>
                    <a:pt x="9093" y="7965"/>
                  </a:lnTo>
                  <a:lnTo>
                    <a:pt x="9234" y="7542"/>
                  </a:lnTo>
                  <a:lnTo>
                    <a:pt x="9234" y="7331"/>
                  </a:lnTo>
                  <a:lnTo>
                    <a:pt x="9163" y="7190"/>
                  </a:lnTo>
                  <a:lnTo>
                    <a:pt x="9093" y="6978"/>
                  </a:lnTo>
                  <a:lnTo>
                    <a:pt x="8952" y="6767"/>
                  </a:lnTo>
                  <a:lnTo>
                    <a:pt x="8740" y="6556"/>
                  </a:lnTo>
                  <a:lnTo>
                    <a:pt x="8458" y="6344"/>
                  </a:lnTo>
                  <a:lnTo>
                    <a:pt x="8811" y="6203"/>
                  </a:lnTo>
                  <a:lnTo>
                    <a:pt x="9093" y="5992"/>
                  </a:lnTo>
                  <a:lnTo>
                    <a:pt x="9374" y="5710"/>
                  </a:lnTo>
                  <a:lnTo>
                    <a:pt x="9515" y="5357"/>
                  </a:lnTo>
                  <a:lnTo>
                    <a:pt x="9656" y="5005"/>
                  </a:lnTo>
                  <a:lnTo>
                    <a:pt x="9727" y="4652"/>
                  </a:lnTo>
                  <a:lnTo>
                    <a:pt x="9797" y="4230"/>
                  </a:lnTo>
                  <a:lnTo>
                    <a:pt x="9797" y="3877"/>
                  </a:lnTo>
                  <a:lnTo>
                    <a:pt x="9727" y="3525"/>
                  </a:lnTo>
                  <a:lnTo>
                    <a:pt x="9656" y="3172"/>
                  </a:lnTo>
                  <a:lnTo>
                    <a:pt x="9515" y="2890"/>
                  </a:lnTo>
                  <a:lnTo>
                    <a:pt x="9374" y="2679"/>
                  </a:lnTo>
                  <a:lnTo>
                    <a:pt x="9163" y="2467"/>
                  </a:lnTo>
                  <a:lnTo>
                    <a:pt x="8952" y="2256"/>
                  </a:lnTo>
                  <a:lnTo>
                    <a:pt x="8740" y="2186"/>
                  </a:lnTo>
                  <a:lnTo>
                    <a:pt x="8458" y="2045"/>
                  </a:lnTo>
                  <a:lnTo>
                    <a:pt x="7965" y="1974"/>
                  </a:lnTo>
                  <a:lnTo>
                    <a:pt x="7401" y="2115"/>
                  </a:lnTo>
                  <a:lnTo>
                    <a:pt x="6837" y="2397"/>
                  </a:lnTo>
                  <a:lnTo>
                    <a:pt x="6273" y="2749"/>
                  </a:lnTo>
                  <a:lnTo>
                    <a:pt x="6344" y="2186"/>
                  </a:lnTo>
                  <a:lnTo>
                    <a:pt x="6344" y="1692"/>
                  </a:lnTo>
                  <a:lnTo>
                    <a:pt x="6273" y="1269"/>
                  </a:lnTo>
                  <a:lnTo>
                    <a:pt x="6132" y="917"/>
                  </a:lnTo>
                  <a:lnTo>
                    <a:pt x="5991" y="635"/>
                  </a:lnTo>
                  <a:lnTo>
                    <a:pt x="5780" y="353"/>
                  </a:lnTo>
                  <a:lnTo>
                    <a:pt x="5498" y="212"/>
                  </a:lnTo>
                  <a:lnTo>
                    <a:pt x="5286" y="71"/>
                  </a:lnTo>
                  <a:lnTo>
                    <a:pt x="4934" y="71"/>
                  </a:lnTo>
                  <a:lnTo>
                    <a:pt x="4652" y="0"/>
                  </a:lnTo>
                  <a:close/>
                </a:path>
              </a:pathLst>
            </a:custGeom>
            <a:solidFill>
              <a:srgbClr val="EDDC7A"/>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59" name="Shape 259"/>
            <p:cNvSpPr/>
            <p:nvPr/>
          </p:nvSpPr>
          <p:spPr>
            <a:xfrm>
              <a:off x="971725" y="3707700"/>
              <a:ext cx="220275" cy="341875"/>
            </a:xfrm>
            <a:custGeom>
              <a:avLst/>
              <a:gdLst/>
              <a:ahLst/>
              <a:cxnLst/>
              <a:rect l="0" t="0" r="0" b="0"/>
              <a:pathLst>
                <a:path w="8811" h="13675" extrusionOk="0">
                  <a:moveTo>
                    <a:pt x="5075" y="6838"/>
                  </a:moveTo>
                  <a:lnTo>
                    <a:pt x="5921" y="7261"/>
                  </a:lnTo>
                  <a:lnTo>
                    <a:pt x="6907" y="7824"/>
                  </a:lnTo>
                  <a:lnTo>
                    <a:pt x="7330" y="8177"/>
                  </a:lnTo>
                  <a:lnTo>
                    <a:pt x="7683" y="8529"/>
                  </a:lnTo>
                  <a:lnTo>
                    <a:pt x="8035" y="8952"/>
                  </a:lnTo>
                  <a:lnTo>
                    <a:pt x="8247" y="9375"/>
                  </a:lnTo>
                  <a:lnTo>
                    <a:pt x="8247" y="9375"/>
                  </a:lnTo>
                  <a:lnTo>
                    <a:pt x="7330" y="8811"/>
                  </a:lnTo>
                  <a:lnTo>
                    <a:pt x="6485" y="8318"/>
                  </a:lnTo>
                  <a:lnTo>
                    <a:pt x="6132" y="8036"/>
                  </a:lnTo>
                  <a:lnTo>
                    <a:pt x="5709" y="7684"/>
                  </a:lnTo>
                  <a:lnTo>
                    <a:pt x="5357" y="7331"/>
                  </a:lnTo>
                  <a:lnTo>
                    <a:pt x="5075" y="6838"/>
                  </a:lnTo>
                  <a:close/>
                  <a:moveTo>
                    <a:pt x="3877" y="7261"/>
                  </a:moveTo>
                  <a:lnTo>
                    <a:pt x="4370" y="10009"/>
                  </a:lnTo>
                  <a:lnTo>
                    <a:pt x="4652" y="11701"/>
                  </a:lnTo>
                  <a:lnTo>
                    <a:pt x="4722" y="12406"/>
                  </a:lnTo>
                  <a:lnTo>
                    <a:pt x="4159" y="11983"/>
                  </a:lnTo>
                  <a:lnTo>
                    <a:pt x="3947" y="9657"/>
                  </a:lnTo>
                  <a:lnTo>
                    <a:pt x="3877" y="7261"/>
                  </a:lnTo>
                  <a:close/>
                  <a:moveTo>
                    <a:pt x="3383" y="1"/>
                  </a:moveTo>
                  <a:lnTo>
                    <a:pt x="3242" y="71"/>
                  </a:lnTo>
                  <a:lnTo>
                    <a:pt x="3172" y="212"/>
                  </a:lnTo>
                  <a:lnTo>
                    <a:pt x="3101" y="494"/>
                  </a:lnTo>
                  <a:lnTo>
                    <a:pt x="2960" y="1199"/>
                  </a:lnTo>
                  <a:lnTo>
                    <a:pt x="2890" y="2115"/>
                  </a:lnTo>
                  <a:lnTo>
                    <a:pt x="2749" y="4018"/>
                  </a:lnTo>
                  <a:lnTo>
                    <a:pt x="2678" y="5358"/>
                  </a:lnTo>
                  <a:lnTo>
                    <a:pt x="2678" y="6133"/>
                  </a:lnTo>
                  <a:lnTo>
                    <a:pt x="2608" y="7120"/>
                  </a:lnTo>
                  <a:lnTo>
                    <a:pt x="2608" y="8177"/>
                  </a:lnTo>
                  <a:lnTo>
                    <a:pt x="2537" y="9305"/>
                  </a:lnTo>
                  <a:lnTo>
                    <a:pt x="2326" y="10432"/>
                  </a:lnTo>
                  <a:lnTo>
                    <a:pt x="2185" y="10926"/>
                  </a:lnTo>
                  <a:lnTo>
                    <a:pt x="2044" y="11419"/>
                  </a:lnTo>
                  <a:lnTo>
                    <a:pt x="1833" y="11842"/>
                  </a:lnTo>
                  <a:lnTo>
                    <a:pt x="1551" y="12265"/>
                  </a:lnTo>
                  <a:lnTo>
                    <a:pt x="1269" y="12547"/>
                  </a:lnTo>
                  <a:lnTo>
                    <a:pt x="916" y="12829"/>
                  </a:lnTo>
                  <a:lnTo>
                    <a:pt x="916" y="12758"/>
                  </a:lnTo>
                  <a:lnTo>
                    <a:pt x="916" y="12547"/>
                  </a:lnTo>
                  <a:lnTo>
                    <a:pt x="1057" y="11772"/>
                  </a:lnTo>
                  <a:lnTo>
                    <a:pt x="1551" y="9375"/>
                  </a:lnTo>
                  <a:lnTo>
                    <a:pt x="1903" y="8106"/>
                  </a:lnTo>
                  <a:lnTo>
                    <a:pt x="2256" y="7049"/>
                  </a:lnTo>
                  <a:lnTo>
                    <a:pt x="2537" y="6274"/>
                  </a:lnTo>
                  <a:lnTo>
                    <a:pt x="2678" y="6062"/>
                  </a:lnTo>
                  <a:lnTo>
                    <a:pt x="2537" y="6203"/>
                  </a:lnTo>
                  <a:lnTo>
                    <a:pt x="2185" y="6767"/>
                  </a:lnTo>
                  <a:lnTo>
                    <a:pt x="1762" y="7613"/>
                  </a:lnTo>
                  <a:lnTo>
                    <a:pt x="1339" y="8600"/>
                  </a:lnTo>
                  <a:lnTo>
                    <a:pt x="493" y="10573"/>
                  </a:lnTo>
                  <a:lnTo>
                    <a:pt x="71" y="11631"/>
                  </a:lnTo>
                  <a:lnTo>
                    <a:pt x="0" y="12335"/>
                  </a:lnTo>
                  <a:lnTo>
                    <a:pt x="0" y="12899"/>
                  </a:lnTo>
                  <a:lnTo>
                    <a:pt x="0" y="13252"/>
                  </a:lnTo>
                  <a:lnTo>
                    <a:pt x="141" y="13534"/>
                  </a:lnTo>
                  <a:lnTo>
                    <a:pt x="282" y="13604"/>
                  </a:lnTo>
                  <a:lnTo>
                    <a:pt x="493" y="13675"/>
                  </a:lnTo>
                  <a:lnTo>
                    <a:pt x="705" y="13604"/>
                  </a:lnTo>
                  <a:lnTo>
                    <a:pt x="987" y="13393"/>
                  </a:lnTo>
                  <a:lnTo>
                    <a:pt x="1551" y="12899"/>
                  </a:lnTo>
                  <a:lnTo>
                    <a:pt x="2115" y="12124"/>
                  </a:lnTo>
                  <a:lnTo>
                    <a:pt x="2608" y="11278"/>
                  </a:lnTo>
                  <a:lnTo>
                    <a:pt x="2960" y="10432"/>
                  </a:lnTo>
                  <a:lnTo>
                    <a:pt x="3101" y="11419"/>
                  </a:lnTo>
                  <a:lnTo>
                    <a:pt x="3242" y="12124"/>
                  </a:lnTo>
                  <a:lnTo>
                    <a:pt x="3454" y="12758"/>
                  </a:lnTo>
                  <a:lnTo>
                    <a:pt x="3736" y="13252"/>
                  </a:lnTo>
                  <a:lnTo>
                    <a:pt x="3947" y="13463"/>
                  </a:lnTo>
                  <a:lnTo>
                    <a:pt x="4159" y="13604"/>
                  </a:lnTo>
                  <a:lnTo>
                    <a:pt x="4370" y="13675"/>
                  </a:lnTo>
                  <a:lnTo>
                    <a:pt x="4582" y="13675"/>
                  </a:lnTo>
                  <a:lnTo>
                    <a:pt x="4863" y="13604"/>
                  </a:lnTo>
                  <a:lnTo>
                    <a:pt x="5145" y="13393"/>
                  </a:lnTo>
                  <a:lnTo>
                    <a:pt x="5357" y="13252"/>
                  </a:lnTo>
                  <a:lnTo>
                    <a:pt x="5498" y="12970"/>
                  </a:lnTo>
                  <a:lnTo>
                    <a:pt x="5568" y="12758"/>
                  </a:lnTo>
                  <a:lnTo>
                    <a:pt x="5639" y="12476"/>
                  </a:lnTo>
                  <a:lnTo>
                    <a:pt x="5639" y="11772"/>
                  </a:lnTo>
                  <a:lnTo>
                    <a:pt x="5639" y="11067"/>
                  </a:lnTo>
                  <a:lnTo>
                    <a:pt x="5357" y="9657"/>
                  </a:lnTo>
                  <a:lnTo>
                    <a:pt x="5145" y="8600"/>
                  </a:lnTo>
                  <a:lnTo>
                    <a:pt x="5498" y="8882"/>
                  </a:lnTo>
                  <a:lnTo>
                    <a:pt x="5921" y="9093"/>
                  </a:lnTo>
                  <a:lnTo>
                    <a:pt x="6696" y="9516"/>
                  </a:lnTo>
                  <a:lnTo>
                    <a:pt x="7471" y="9939"/>
                  </a:lnTo>
                  <a:lnTo>
                    <a:pt x="7894" y="10221"/>
                  </a:lnTo>
                  <a:lnTo>
                    <a:pt x="8176" y="10503"/>
                  </a:lnTo>
                  <a:lnTo>
                    <a:pt x="8317" y="10644"/>
                  </a:lnTo>
                  <a:lnTo>
                    <a:pt x="8458" y="10714"/>
                  </a:lnTo>
                  <a:lnTo>
                    <a:pt x="8599" y="10714"/>
                  </a:lnTo>
                  <a:lnTo>
                    <a:pt x="8670" y="10644"/>
                  </a:lnTo>
                  <a:lnTo>
                    <a:pt x="8740" y="10362"/>
                  </a:lnTo>
                  <a:lnTo>
                    <a:pt x="8811" y="10009"/>
                  </a:lnTo>
                  <a:lnTo>
                    <a:pt x="8811" y="9023"/>
                  </a:lnTo>
                  <a:lnTo>
                    <a:pt x="8670" y="8388"/>
                  </a:lnTo>
                  <a:lnTo>
                    <a:pt x="8529" y="8106"/>
                  </a:lnTo>
                  <a:lnTo>
                    <a:pt x="8317" y="7895"/>
                  </a:lnTo>
                  <a:lnTo>
                    <a:pt x="7894" y="7402"/>
                  </a:lnTo>
                  <a:lnTo>
                    <a:pt x="7330" y="7049"/>
                  </a:lnTo>
                  <a:lnTo>
                    <a:pt x="6696" y="6697"/>
                  </a:lnTo>
                  <a:lnTo>
                    <a:pt x="5498" y="6062"/>
                  </a:lnTo>
                  <a:lnTo>
                    <a:pt x="5004" y="5710"/>
                  </a:lnTo>
                  <a:lnTo>
                    <a:pt x="4582" y="5287"/>
                  </a:lnTo>
                  <a:lnTo>
                    <a:pt x="4441" y="5076"/>
                  </a:lnTo>
                  <a:lnTo>
                    <a:pt x="4300" y="4794"/>
                  </a:lnTo>
                  <a:lnTo>
                    <a:pt x="4229" y="4159"/>
                  </a:lnTo>
                  <a:lnTo>
                    <a:pt x="4229" y="3384"/>
                  </a:lnTo>
                  <a:lnTo>
                    <a:pt x="4229" y="2609"/>
                  </a:lnTo>
                  <a:lnTo>
                    <a:pt x="4229" y="1904"/>
                  </a:lnTo>
                  <a:lnTo>
                    <a:pt x="4159" y="1199"/>
                  </a:lnTo>
                  <a:lnTo>
                    <a:pt x="4088" y="847"/>
                  </a:lnTo>
                  <a:lnTo>
                    <a:pt x="3947" y="565"/>
                  </a:lnTo>
                  <a:lnTo>
                    <a:pt x="3736" y="283"/>
                  </a:lnTo>
                  <a:lnTo>
                    <a:pt x="3524" y="71"/>
                  </a:lnTo>
                  <a:lnTo>
                    <a:pt x="3383" y="1"/>
                  </a:lnTo>
                  <a:close/>
                </a:path>
              </a:pathLst>
            </a:custGeom>
            <a:solidFill>
              <a:srgbClr val="F7CA0F"/>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60" name="Shape 260"/>
            <p:cNvSpPr/>
            <p:nvPr/>
          </p:nvSpPr>
          <p:spPr>
            <a:xfrm>
              <a:off x="2016625" y="4890075"/>
              <a:ext cx="119850" cy="586800"/>
            </a:xfrm>
            <a:custGeom>
              <a:avLst/>
              <a:gdLst/>
              <a:ahLst/>
              <a:cxnLst/>
              <a:rect l="0" t="0" r="0" b="0"/>
              <a:pathLst>
                <a:path w="4794" h="23472" extrusionOk="0">
                  <a:moveTo>
                    <a:pt x="2750" y="6626"/>
                  </a:moveTo>
                  <a:lnTo>
                    <a:pt x="3173" y="8177"/>
                  </a:lnTo>
                  <a:lnTo>
                    <a:pt x="3455" y="9728"/>
                  </a:lnTo>
                  <a:lnTo>
                    <a:pt x="3666" y="11208"/>
                  </a:lnTo>
                  <a:lnTo>
                    <a:pt x="3736" y="12758"/>
                  </a:lnTo>
                  <a:lnTo>
                    <a:pt x="3666" y="14239"/>
                  </a:lnTo>
                  <a:lnTo>
                    <a:pt x="3455" y="15789"/>
                  </a:lnTo>
                  <a:lnTo>
                    <a:pt x="3102" y="17340"/>
                  </a:lnTo>
                  <a:lnTo>
                    <a:pt x="2609" y="18891"/>
                  </a:lnTo>
                  <a:lnTo>
                    <a:pt x="2115" y="17481"/>
                  </a:lnTo>
                  <a:lnTo>
                    <a:pt x="1692" y="16142"/>
                  </a:lnTo>
                  <a:lnTo>
                    <a:pt x="1411" y="14802"/>
                  </a:lnTo>
                  <a:lnTo>
                    <a:pt x="1199" y="13534"/>
                  </a:lnTo>
                  <a:lnTo>
                    <a:pt x="1199" y="12195"/>
                  </a:lnTo>
                  <a:lnTo>
                    <a:pt x="1340" y="10855"/>
                  </a:lnTo>
                  <a:lnTo>
                    <a:pt x="1622" y="9516"/>
                  </a:lnTo>
                  <a:lnTo>
                    <a:pt x="2115" y="8036"/>
                  </a:lnTo>
                  <a:lnTo>
                    <a:pt x="1974" y="9939"/>
                  </a:lnTo>
                  <a:lnTo>
                    <a:pt x="1904" y="12970"/>
                  </a:lnTo>
                  <a:lnTo>
                    <a:pt x="1904" y="14450"/>
                  </a:lnTo>
                  <a:lnTo>
                    <a:pt x="1974" y="15719"/>
                  </a:lnTo>
                  <a:lnTo>
                    <a:pt x="2045" y="16142"/>
                  </a:lnTo>
                  <a:lnTo>
                    <a:pt x="2186" y="16494"/>
                  </a:lnTo>
                  <a:lnTo>
                    <a:pt x="2327" y="16635"/>
                  </a:lnTo>
                  <a:lnTo>
                    <a:pt x="2468" y="16635"/>
                  </a:lnTo>
                  <a:lnTo>
                    <a:pt x="2679" y="16424"/>
                  </a:lnTo>
                  <a:lnTo>
                    <a:pt x="2820" y="16001"/>
                  </a:lnTo>
                  <a:lnTo>
                    <a:pt x="2961" y="15507"/>
                  </a:lnTo>
                  <a:lnTo>
                    <a:pt x="3102" y="14943"/>
                  </a:lnTo>
                  <a:lnTo>
                    <a:pt x="3173" y="13463"/>
                  </a:lnTo>
                  <a:lnTo>
                    <a:pt x="3173" y="11842"/>
                  </a:lnTo>
                  <a:lnTo>
                    <a:pt x="3102" y="10221"/>
                  </a:lnTo>
                  <a:lnTo>
                    <a:pt x="2961" y="8670"/>
                  </a:lnTo>
                  <a:lnTo>
                    <a:pt x="2750" y="6626"/>
                  </a:lnTo>
                  <a:close/>
                  <a:moveTo>
                    <a:pt x="2256" y="1"/>
                  </a:moveTo>
                  <a:lnTo>
                    <a:pt x="2115" y="776"/>
                  </a:lnTo>
                  <a:lnTo>
                    <a:pt x="2045" y="1481"/>
                  </a:lnTo>
                  <a:lnTo>
                    <a:pt x="2045" y="2961"/>
                  </a:lnTo>
                  <a:lnTo>
                    <a:pt x="2045" y="4371"/>
                  </a:lnTo>
                  <a:lnTo>
                    <a:pt x="1974" y="5076"/>
                  </a:lnTo>
                  <a:lnTo>
                    <a:pt x="1904" y="5851"/>
                  </a:lnTo>
                  <a:lnTo>
                    <a:pt x="1692" y="6697"/>
                  </a:lnTo>
                  <a:lnTo>
                    <a:pt x="1411" y="7472"/>
                  </a:lnTo>
                  <a:lnTo>
                    <a:pt x="776" y="9093"/>
                  </a:lnTo>
                  <a:lnTo>
                    <a:pt x="494" y="9869"/>
                  </a:lnTo>
                  <a:lnTo>
                    <a:pt x="283" y="10644"/>
                  </a:lnTo>
                  <a:lnTo>
                    <a:pt x="71" y="11490"/>
                  </a:lnTo>
                  <a:lnTo>
                    <a:pt x="1" y="12406"/>
                  </a:lnTo>
                  <a:lnTo>
                    <a:pt x="1" y="13181"/>
                  </a:lnTo>
                  <a:lnTo>
                    <a:pt x="71" y="13886"/>
                  </a:lnTo>
                  <a:lnTo>
                    <a:pt x="142" y="14661"/>
                  </a:lnTo>
                  <a:lnTo>
                    <a:pt x="353" y="15366"/>
                  </a:lnTo>
                  <a:lnTo>
                    <a:pt x="776" y="16846"/>
                  </a:lnTo>
                  <a:lnTo>
                    <a:pt x="1270" y="18256"/>
                  </a:lnTo>
                  <a:lnTo>
                    <a:pt x="1622" y="19102"/>
                  </a:lnTo>
                  <a:lnTo>
                    <a:pt x="1833" y="19736"/>
                  </a:lnTo>
                  <a:lnTo>
                    <a:pt x="1833" y="20018"/>
                  </a:lnTo>
                  <a:lnTo>
                    <a:pt x="1833" y="20371"/>
                  </a:lnTo>
                  <a:lnTo>
                    <a:pt x="1622" y="21146"/>
                  </a:lnTo>
                  <a:lnTo>
                    <a:pt x="1551" y="21357"/>
                  </a:lnTo>
                  <a:lnTo>
                    <a:pt x="1411" y="21639"/>
                  </a:lnTo>
                  <a:lnTo>
                    <a:pt x="988" y="22274"/>
                  </a:lnTo>
                  <a:lnTo>
                    <a:pt x="565" y="22838"/>
                  </a:lnTo>
                  <a:lnTo>
                    <a:pt x="494" y="23049"/>
                  </a:lnTo>
                  <a:lnTo>
                    <a:pt x="494" y="23261"/>
                  </a:lnTo>
                  <a:lnTo>
                    <a:pt x="635" y="23402"/>
                  </a:lnTo>
                  <a:lnTo>
                    <a:pt x="706" y="23402"/>
                  </a:lnTo>
                  <a:lnTo>
                    <a:pt x="776" y="23472"/>
                  </a:lnTo>
                  <a:lnTo>
                    <a:pt x="917" y="23402"/>
                  </a:lnTo>
                  <a:lnTo>
                    <a:pt x="1129" y="23261"/>
                  </a:lnTo>
                  <a:lnTo>
                    <a:pt x="1411" y="22979"/>
                  </a:lnTo>
                  <a:lnTo>
                    <a:pt x="2045" y="21992"/>
                  </a:lnTo>
                  <a:lnTo>
                    <a:pt x="2679" y="20794"/>
                  </a:lnTo>
                  <a:lnTo>
                    <a:pt x="3243" y="19454"/>
                  </a:lnTo>
                  <a:lnTo>
                    <a:pt x="3736" y="18256"/>
                  </a:lnTo>
                  <a:lnTo>
                    <a:pt x="4371" y="16635"/>
                  </a:lnTo>
                  <a:lnTo>
                    <a:pt x="4653" y="15014"/>
                  </a:lnTo>
                  <a:lnTo>
                    <a:pt x="4794" y="13463"/>
                  </a:lnTo>
                  <a:lnTo>
                    <a:pt x="4794" y="11913"/>
                  </a:lnTo>
                  <a:lnTo>
                    <a:pt x="4653" y="10362"/>
                  </a:lnTo>
                  <a:lnTo>
                    <a:pt x="4441" y="8882"/>
                  </a:lnTo>
                  <a:lnTo>
                    <a:pt x="4089" y="7331"/>
                  </a:lnTo>
                  <a:lnTo>
                    <a:pt x="3666" y="5851"/>
                  </a:lnTo>
                  <a:lnTo>
                    <a:pt x="3243" y="4300"/>
                  </a:lnTo>
                  <a:lnTo>
                    <a:pt x="3243" y="3807"/>
                  </a:lnTo>
                  <a:lnTo>
                    <a:pt x="3173" y="3173"/>
                  </a:lnTo>
                  <a:lnTo>
                    <a:pt x="2820" y="1692"/>
                  </a:lnTo>
                  <a:lnTo>
                    <a:pt x="2468" y="424"/>
                  </a:lnTo>
                  <a:lnTo>
                    <a:pt x="2327" y="71"/>
                  </a:lnTo>
                  <a:lnTo>
                    <a:pt x="2256" y="1"/>
                  </a:lnTo>
                  <a:close/>
                </a:path>
              </a:pathLst>
            </a:custGeom>
            <a:solidFill>
              <a:srgbClr val="BDCC6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261" name="Shape 261"/>
            <p:cNvGrpSpPr/>
            <p:nvPr/>
          </p:nvGrpSpPr>
          <p:grpSpPr>
            <a:xfrm>
              <a:off x="1216650" y="5036325"/>
              <a:ext cx="169175" cy="269650"/>
              <a:chOff x="3510425" y="5036325"/>
              <a:chExt cx="169175" cy="269650"/>
            </a:xfrm>
          </p:grpSpPr>
          <p:sp>
            <p:nvSpPr>
              <p:cNvPr id="262" name="Shape 262"/>
              <p:cNvSpPr/>
              <p:nvPr/>
            </p:nvSpPr>
            <p:spPr>
              <a:xfrm>
                <a:off x="3510425" y="5105050"/>
                <a:ext cx="86350" cy="77575"/>
              </a:xfrm>
              <a:custGeom>
                <a:avLst/>
                <a:gdLst/>
                <a:ahLst/>
                <a:cxnLst/>
                <a:rect l="0" t="0" r="0" b="0"/>
                <a:pathLst>
                  <a:path w="3454" h="3103" extrusionOk="0">
                    <a:moveTo>
                      <a:pt x="2185" y="1"/>
                    </a:moveTo>
                    <a:lnTo>
                      <a:pt x="1762" y="142"/>
                    </a:lnTo>
                    <a:lnTo>
                      <a:pt x="1269" y="424"/>
                    </a:lnTo>
                    <a:lnTo>
                      <a:pt x="846" y="706"/>
                    </a:lnTo>
                    <a:lnTo>
                      <a:pt x="494" y="1129"/>
                    </a:lnTo>
                    <a:lnTo>
                      <a:pt x="212" y="1551"/>
                    </a:lnTo>
                    <a:lnTo>
                      <a:pt x="71" y="1904"/>
                    </a:lnTo>
                    <a:lnTo>
                      <a:pt x="0" y="2327"/>
                    </a:lnTo>
                    <a:lnTo>
                      <a:pt x="71" y="2468"/>
                    </a:lnTo>
                    <a:lnTo>
                      <a:pt x="141" y="2679"/>
                    </a:lnTo>
                    <a:lnTo>
                      <a:pt x="282" y="2820"/>
                    </a:lnTo>
                    <a:lnTo>
                      <a:pt x="494" y="2891"/>
                    </a:lnTo>
                    <a:lnTo>
                      <a:pt x="705" y="3032"/>
                    </a:lnTo>
                    <a:lnTo>
                      <a:pt x="1058" y="3102"/>
                    </a:lnTo>
                    <a:lnTo>
                      <a:pt x="2256" y="3102"/>
                    </a:lnTo>
                    <a:lnTo>
                      <a:pt x="2538" y="2961"/>
                    </a:lnTo>
                    <a:lnTo>
                      <a:pt x="2820" y="2750"/>
                    </a:lnTo>
                    <a:lnTo>
                      <a:pt x="3031" y="2468"/>
                    </a:lnTo>
                    <a:lnTo>
                      <a:pt x="3313" y="1974"/>
                    </a:lnTo>
                    <a:lnTo>
                      <a:pt x="3454" y="1622"/>
                    </a:lnTo>
                    <a:lnTo>
                      <a:pt x="3384" y="917"/>
                    </a:lnTo>
                    <a:lnTo>
                      <a:pt x="3313" y="635"/>
                    </a:lnTo>
                    <a:lnTo>
                      <a:pt x="3243" y="424"/>
                    </a:lnTo>
                    <a:lnTo>
                      <a:pt x="3102" y="212"/>
                    </a:lnTo>
                    <a:lnTo>
                      <a:pt x="2961" y="142"/>
                    </a:lnTo>
                    <a:lnTo>
                      <a:pt x="2820" y="1"/>
                    </a:lnTo>
                    <a:close/>
                  </a:path>
                </a:pathLst>
              </a:custGeom>
              <a:solidFill>
                <a:srgbClr val="DDAC6C"/>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63" name="Shape 263"/>
              <p:cNvSpPr/>
              <p:nvPr/>
            </p:nvSpPr>
            <p:spPr>
              <a:xfrm>
                <a:off x="3602050" y="5157925"/>
                <a:ext cx="66975" cy="63450"/>
              </a:xfrm>
              <a:custGeom>
                <a:avLst/>
                <a:gdLst/>
                <a:ahLst/>
                <a:cxnLst/>
                <a:rect l="0" t="0" r="0" b="0"/>
                <a:pathLst>
                  <a:path w="2679" h="2538" extrusionOk="0">
                    <a:moveTo>
                      <a:pt x="1269" y="0"/>
                    </a:moveTo>
                    <a:lnTo>
                      <a:pt x="846" y="71"/>
                    </a:lnTo>
                    <a:lnTo>
                      <a:pt x="423" y="353"/>
                    </a:lnTo>
                    <a:lnTo>
                      <a:pt x="141" y="705"/>
                    </a:lnTo>
                    <a:lnTo>
                      <a:pt x="71" y="917"/>
                    </a:lnTo>
                    <a:lnTo>
                      <a:pt x="0" y="1128"/>
                    </a:lnTo>
                    <a:lnTo>
                      <a:pt x="0" y="1410"/>
                    </a:lnTo>
                    <a:lnTo>
                      <a:pt x="71" y="1692"/>
                    </a:lnTo>
                    <a:lnTo>
                      <a:pt x="212" y="1974"/>
                    </a:lnTo>
                    <a:lnTo>
                      <a:pt x="353" y="2185"/>
                    </a:lnTo>
                    <a:lnTo>
                      <a:pt x="564" y="2397"/>
                    </a:lnTo>
                    <a:lnTo>
                      <a:pt x="846" y="2467"/>
                    </a:lnTo>
                    <a:lnTo>
                      <a:pt x="1058" y="2538"/>
                    </a:lnTo>
                    <a:lnTo>
                      <a:pt x="1551" y="2538"/>
                    </a:lnTo>
                    <a:lnTo>
                      <a:pt x="1833" y="2467"/>
                    </a:lnTo>
                    <a:lnTo>
                      <a:pt x="2044" y="2326"/>
                    </a:lnTo>
                    <a:lnTo>
                      <a:pt x="2256" y="2185"/>
                    </a:lnTo>
                    <a:lnTo>
                      <a:pt x="2397" y="1974"/>
                    </a:lnTo>
                    <a:lnTo>
                      <a:pt x="2538" y="1762"/>
                    </a:lnTo>
                    <a:lnTo>
                      <a:pt x="2608" y="1481"/>
                    </a:lnTo>
                    <a:lnTo>
                      <a:pt x="2679" y="1199"/>
                    </a:lnTo>
                    <a:lnTo>
                      <a:pt x="2608" y="917"/>
                    </a:lnTo>
                    <a:lnTo>
                      <a:pt x="2467" y="564"/>
                    </a:lnTo>
                    <a:lnTo>
                      <a:pt x="2326" y="353"/>
                    </a:lnTo>
                    <a:lnTo>
                      <a:pt x="2115" y="212"/>
                    </a:lnTo>
                    <a:lnTo>
                      <a:pt x="1904" y="71"/>
                    </a:lnTo>
                    <a:lnTo>
                      <a:pt x="1692" y="0"/>
                    </a:lnTo>
                    <a:close/>
                  </a:path>
                </a:pathLst>
              </a:custGeom>
              <a:solidFill>
                <a:srgbClr val="DDAC6C"/>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64" name="Shape 264"/>
              <p:cNvSpPr/>
              <p:nvPr/>
            </p:nvSpPr>
            <p:spPr>
              <a:xfrm>
                <a:off x="3538625" y="5221350"/>
                <a:ext cx="82825" cy="84625"/>
              </a:xfrm>
              <a:custGeom>
                <a:avLst/>
                <a:gdLst/>
                <a:ahLst/>
                <a:cxnLst/>
                <a:rect l="0" t="0" r="0" b="0"/>
                <a:pathLst>
                  <a:path w="3313" h="3385" extrusionOk="0">
                    <a:moveTo>
                      <a:pt x="1621" y="1"/>
                    </a:moveTo>
                    <a:lnTo>
                      <a:pt x="1269" y="71"/>
                    </a:lnTo>
                    <a:lnTo>
                      <a:pt x="987" y="212"/>
                    </a:lnTo>
                    <a:lnTo>
                      <a:pt x="775" y="424"/>
                    </a:lnTo>
                    <a:lnTo>
                      <a:pt x="493" y="635"/>
                    </a:lnTo>
                    <a:lnTo>
                      <a:pt x="352" y="847"/>
                    </a:lnTo>
                    <a:lnTo>
                      <a:pt x="141" y="1129"/>
                    </a:lnTo>
                    <a:lnTo>
                      <a:pt x="71" y="1410"/>
                    </a:lnTo>
                    <a:lnTo>
                      <a:pt x="0" y="1763"/>
                    </a:lnTo>
                    <a:lnTo>
                      <a:pt x="0" y="2045"/>
                    </a:lnTo>
                    <a:lnTo>
                      <a:pt x="71" y="2327"/>
                    </a:lnTo>
                    <a:lnTo>
                      <a:pt x="211" y="2679"/>
                    </a:lnTo>
                    <a:lnTo>
                      <a:pt x="423" y="2891"/>
                    </a:lnTo>
                    <a:lnTo>
                      <a:pt x="705" y="3173"/>
                    </a:lnTo>
                    <a:lnTo>
                      <a:pt x="987" y="3314"/>
                    </a:lnTo>
                    <a:lnTo>
                      <a:pt x="1339" y="3384"/>
                    </a:lnTo>
                    <a:lnTo>
                      <a:pt x="1974" y="3384"/>
                    </a:lnTo>
                    <a:lnTo>
                      <a:pt x="2256" y="3243"/>
                    </a:lnTo>
                    <a:lnTo>
                      <a:pt x="2537" y="3032"/>
                    </a:lnTo>
                    <a:lnTo>
                      <a:pt x="2749" y="2820"/>
                    </a:lnTo>
                    <a:lnTo>
                      <a:pt x="2960" y="2538"/>
                    </a:lnTo>
                    <a:lnTo>
                      <a:pt x="3172" y="2256"/>
                    </a:lnTo>
                    <a:lnTo>
                      <a:pt x="3242" y="1974"/>
                    </a:lnTo>
                    <a:lnTo>
                      <a:pt x="3313" y="1692"/>
                    </a:lnTo>
                    <a:lnTo>
                      <a:pt x="3313" y="1340"/>
                    </a:lnTo>
                    <a:lnTo>
                      <a:pt x="3313" y="1058"/>
                    </a:lnTo>
                    <a:lnTo>
                      <a:pt x="3172" y="776"/>
                    </a:lnTo>
                    <a:lnTo>
                      <a:pt x="2960" y="494"/>
                    </a:lnTo>
                    <a:lnTo>
                      <a:pt x="2608" y="283"/>
                    </a:lnTo>
                    <a:lnTo>
                      <a:pt x="2256" y="142"/>
                    </a:lnTo>
                    <a:lnTo>
                      <a:pt x="1974" y="1"/>
                    </a:lnTo>
                    <a:close/>
                  </a:path>
                </a:pathLst>
              </a:custGeom>
              <a:solidFill>
                <a:srgbClr val="DDAC6C"/>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65" name="Shape 265"/>
              <p:cNvSpPr/>
              <p:nvPr/>
            </p:nvSpPr>
            <p:spPr>
              <a:xfrm>
                <a:off x="3640825" y="5036325"/>
                <a:ext cx="38775" cy="42325"/>
              </a:xfrm>
              <a:custGeom>
                <a:avLst/>
                <a:gdLst/>
                <a:ahLst/>
                <a:cxnLst/>
                <a:rect l="0" t="0" r="0" b="0"/>
                <a:pathLst>
                  <a:path w="1551" h="1693" extrusionOk="0">
                    <a:moveTo>
                      <a:pt x="493" y="1"/>
                    </a:moveTo>
                    <a:lnTo>
                      <a:pt x="282" y="71"/>
                    </a:lnTo>
                    <a:lnTo>
                      <a:pt x="141" y="142"/>
                    </a:lnTo>
                    <a:lnTo>
                      <a:pt x="71" y="283"/>
                    </a:lnTo>
                    <a:lnTo>
                      <a:pt x="0" y="635"/>
                    </a:lnTo>
                    <a:lnTo>
                      <a:pt x="0" y="988"/>
                    </a:lnTo>
                    <a:lnTo>
                      <a:pt x="141" y="1270"/>
                    </a:lnTo>
                    <a:lnTo>
                      <a:pt x="353" y="1552"/>
                    </a:lnTo>
                    <a:lnTo>
                      <a:pt x="564" y="1693"/>
                    </a:lnTo>
                    <a:lnTo>
                      <a:pt x="705" y="1693"/>
                    </a:lnTo>
                    <a:lnTo>
                      <a:pt x="775" y="1622"/>
                    </a:lnTo>
                    <a:lnTo>
                      <a:pt x="987" y="1481"/>
                    </a:lnTo>
                    <a:lnTo>
                      <a:pt x="1269" y="1199"/>
                    </a:lnTo>
                    <a:lnTo>
                      <a:pt x="1410" y="917"/>
                    </a:lnTo>
                    <a:lnTo>
                      <a:pt x="1551" y="635"/>
                    </a:lnTo>
                    <a:lnTo>
                      <a:pt x="1551" y="353"/>
                    </a:lnTo>
                    <a:lnTo>
                      <a:pt x="1410" y="142"/>
                    </a:lnTo>
                    <a:lnTo>
                      <a:pt x="1198" y="1"/>
                    </a:lnTo>
                    <a:close/>
                  </a:path>
                </a:pathLst>
              </a:custGeom>
              <a:solidFill>
                <a:srgbClr val="DDAC6C"/>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grpSp>
      <p:grpSp>
        <p:nvGrpSpPr>
          <p:cNvPr id="266" name="Shape 266"/>
          <p:cNvGrpSpPr/>
          <p:nvPr/>
        </p:nvGrpSpPr>
        <p:grpSpPr>
          <a:xfrm rot="-9319279">
            <a:off x="602668" y="1055949"/>
            <a:ext cx="389219" cy="483595"/>
            <a:chOff x="4217025" y="773800"/>
            <a:chExt cx="290750" cy="361250"/>
          </a:xfrm>
        </p:grpSpPr>
        <p:sp>
          <p:nvSpPr>
            <p:cNvPr id="267" name="Shape 267"/>
            <p:cNvSpPr/>
            <p:nvPr/>
          </p:nvSpPr>
          <p:spPr>
            <a:xfrm>
              <a:off x="4231125" y="773800"/>
              <a:ext cx="56400" cy="135700"/>
            </a:xfrm>
            <a:custGeom>
              <a:avLst/>
              <a:gdLst/>
              <a:ahLst/>
              <a:cxnLst/>
              <a:rect l="0" t="0" r="0" b="0"/>
              <a:pathLst>
                <a:path w="2256" h="5428" extrusionOk="0">
                  <a:moveTo>
                    <a:pt x="423" y="1128"/>
                  </a:moveTo>
                  <a:lnTo>
                    <a:pt x="846" y="1762"/>
                  </a:lnTo>
                  <a:lnTo>
                    <a:pt x="1057" y="2397"/>
                  </a:lnTo>
                  <a:lnTo>
                    <a:pt x="1198" y="3102"/>
                  </a:lnTo>
                  <a:lnTo>
                    <a:pt x="1198" y="3806"/>
                  </a:lnTo>
                  <a:lnTo>
                    <a:pt x="987" y="3524"/>
                  </a:lnTo>
                  <a:lnTo>
                    <a:pt x="775" y="3243"/>
                  </a:lnTo>
                  <a:lnTo>
                    <a:pt x="634" y="2961"/>
                  </a:lnTo>
                  <a:lnTo>
                    <a:pt x="493" y="2608"/>
                  </a:lnTo>
                  <a:lnTo>
                    <a:pt x="423" y="1903"/>
                  </a:lnTo>
                  <a:lnTo>
                    <a:pt x="423" y="1128"/>
                  </a:lnTo>
                  <a:close/>
                  <a:moveTo>
                    <a:pt x="0" y="0"/>
                  </a:moveTo>
                  <a:lnTo>
                    <a:pt x="0" y="776"/>
                  </a:lnTo>
                  <a:lnTo>
                    <a:pt x="71" y="2467"/>
                  </a:lnTo>
                  <a:lnTo>
                    <a:pt x="212" y="3454"/>
                  </a:lnTo>
                  <a:lnTo>
                    <a:pt x="353" y="4300"/>
                  </a:lnTo>
                  <a:lnTo>
                    <a:pt x="493" y="4652"/>
                  </a:lnTo>
                  <a:lnTo>
                    <a:pt x="705" y="5005"/>
                  </a:lnTo>
                  <a:lnTo>
                    <a:pt x="916" y="5216"/>
                  </a:lnTo>
                  <a:lnTo>
                    <a:pt x="1128" y="5357"/>
                  </a:lnTo>
                  <a:lnTo>
                    <a:pt x="1480" y="5428"/>
                  </a:lnTo>
                  <a:lnTo>
                    <a:pt x="1762" y="5357"/>
                  </a:lnTo>
                  <a:lnTo>
                    <a:pt x="1974" y="5216"/>
                  </a:lnTo>
                  <a:lnTo>
                    <a:pt x="2115" y="4934"/>
                  </a:lnTo>
                  <a:lnTo>
                    <a:pt x="2185" y="4582"/>
                  </a:lnTo>
                  <a:lnTo>
                    <a:pt x="2256" y="4229"/>
                  </a:lnTo>
                  <a:lnTo>
                    <a:pt x="2185" y="3736"/>
                  </a:lnTo>
                  <a:lnTo>
                    <a:pt x="2115" y="3243"/>
                  </a:lnTo>
                  <a:lnTo>
                    <a:pt x="1974" y="2749"/>
                  </a:lnTo>
                  <a:lnTo>
                    <a:pt x="1833" y="2185"/>
                  </a:lnTo>
                  <a:lnTo>
                    <a:pt x="1621" y="1692"/>
                  </a:lnTo>
                  <a:lnTo>
                    <a:pt x="1339" y="1269"/>
                  </a:lnTo>
                  <a:lnTo>
                    <a:pt x="1057" y="846"/>
                  </a:lnTo>
                  <a:lnTo>
                    <a:pt x="705" y="423"/>
                  </a:lnTo>
                  <a:lnTo>
                    <a:pt x="353" y="141"/>
                  </a:lnTo>
                  <a:lnTo>
                    <a:pt x="0" y="0"/>
                  </a:lnTo>
                  <a:close/>
                </a:path>
              </a:pathLst>
            </a:custGeom>
            <a:solidFill>
              <a:srgbClr val="BDCC6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68" name="Shape 268"/>
            <p:cNvSpPr/>
            <p:nvPr/>
          </p:nvSpPr>
          <p:spPr>
            <a:xfrm>
              <a:off x="4291025" y="858375"/>
              <a:ext cx="216750" cy="109275"/>
            </a:xfrm>
            <a:custGeom>
              <a:avLst/>
              <a:gdLst/>
              <a:ahLst/>
              <a:cxnLst/>
              <a:rect l="0" t="0" r="0" b="0"/>
              <a:pathLst>
                <a:path w="8670" h="4371" extrusionOk="0">
                  <a:moveTo>
                    <a:pt x="5851" y="1904"/>
                  </a:moveTo>
                  <a:lnTo>
                    <a:pt x="5075" y="2397"/>
                  </a:lnTo>
                  <a:lnTo>
                    <a:pt x="4300" y="2820"/>
                  </a:lnTo>
                  <a:lnTo>
                    <a:pt x="3525" y="3102"/>
                  </a:lnTo>
                  <a:lnTo>
                    <a:pt x="2749" y="3313"/>
                  </a:lnTo>
                  <a:lnTo>
                    <a:pt x="1199" y="3595"/>
                  </a:lnTo>
                  <a:lnTo>
                    <a:pt x="2326" y="3031"/>
                  </a:lnTo>
                  <a:lnTo>
                    <a:pt x="3454" y="2608"/>
                  </a:lnTo>
                  <a:lnTo>
                    <a:pt x="4652" y="2186"/>
                  </a:lnTo>
                  <a:lnTo>
                    <a:pt x="5851" y="1904"/>
                  </a:lnTo>
                  <a:close/>
                  <a:moveTo>
                    <a:pt x="8388" y="0"/>
                  </a:moveTo>
                  <a:lnTo>
                    <a:pt x="8177" y="141"/>
                  </a:lnTo>
                  <a:lnTo>
                    <a:pt x="7472" y="423"/>
                  </a:lnTo>
                  <a:lnTo>
                    <a:pt x="6344" y="776"/>
                  </a:lnTo>
                  <a:lnTo>
                    <a:pt x="3454" y="1833"/>
                  </a:lnTo>
                  <a:lnTo>
                    <a:pt x="2045" y="2397"/>
                  </a:lnTo>
                  <a:lnTo>
                    <a:pt x="1410" y="2679"/>
                  </a:lnTo>
                  <a:lnTo>
                    <a:pt x="846" y="2961"/>
                  </a:lnTo>
                  <a:lnTo>
                    <a:pt x="423" y="3243"/>
                  </a:lnTo>
                  <a:lnTo>
                    <a:pt x="141" y="3595"/>
                  </a:lnTo>
                  <a:lnTo>
                    <a:pt x="1" y="3877"/>
                  </a:lnTo>
                  <a:lnTo>
                    <a:pt x="1" y="4018"/>
                  </a:lnTo>
                  <a:lnTo>
                    <a:pt x="1" y="4159"/>
                  </a:lnTo>
                  <a:lnTo>
                    <a:pt x="71" y="4230"/>
                  </a:lnTo>
                  <a:lnTo>
                    <a:pt x="282" y="4300"/>
                  </a:lnTo>
                  <a:lnTo>
                    <a:pt x="776" y="4371"/>
                  </a:lnTo>
                  <a:lnTo>
                    <a:pt x="1481" y="4300"/>
                  </a:lnTo>
                  <a:lnTo>
                    <a:pt x="2256" y="4230"/>
                  </a:lnTo>
                  <a:lnTo>
                    <a:pt x="3807" y="3877"/>
                  </a:lnTo>
                  <a:lnTo>
                    <a:pt x="4793" y="3525"/>
                  </a:lnTo>
                  <a:lnTo>
                    <a:pt x="5498" y="3313"/>
                  </a:lnTo>
                  <a:lnTo>
                    <a:pt x="6203" y="2961"/>
                  </a:lnTo>
                  <a:lnTo>
                    <a:pt x="6908" y="2608"/>
                  </a:lnTo>
                  <a:lnTo>
                    <a:pt x="7542" y="2186"/>
                  </a:lnTo>
                  <a:lnTo>
                    <a:pt x="7895" y="1692"/>
                  </a:lnTo>
                  <a:lnTo>
                    <a:pt x="8459" y="776"/>
                  </a:lnTo>
                  <a:lnTo>
                    <a:pt x="8600" y="423"/>
                  </a:lnTo>
                  <a:lnTo>
                    <a:pt x="8670" y="141"/>
                  </a:lnTo>
                  <a:lnTo>
                    <a:pt x="8600" y="0"/>
                  </a:lnTo>
                  <a:close/>
                </a:path>
              </a:pathLst>
            </a:custGeom>
            <a:solidFill>
              <a:srgbClr val="BDCC6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69" name="Shape 269"/>
            <p:cNvSpPr/>
            <p:nvPr/>
          </p:nvSpPr>
          <p:spPr>
            <a:xfrm>
              <a:off x="4217025" y="1004625"/>
              <a:ext cx="68750" cy="130425"/>
            </a:xfrm>
            <a:custGeom>
              <a:avLst/>
              <a:gdLst/>
              <a:ahLst/>
              <a:cxnLst/>
              <a:rect l="0" t="0" r="0" b="0"/>
              <a:pathLst>
                <a:path w="2750" h="5217" extrusionOk="0">
                  <a:moveTo>
                    <a:pt x="1974" y="1"/>
                  </a:moveTo>
                  <a:lnTo>
                    <a:pt x="2115" y="142"/>
                  </a:lnTo>
                  <a:lnTo>
                    <a:pt x="2044" y="565"/>
                  </a:lnTo>
                  <a:lnTo>
                    <a:pt x="1833" y="1551"/>
                  </a:lnTo>
                  <a:lnTo>
                    <a:pt x="1480" y="2679"/>
                  </a:lnTo>
                  <a:lnTo>
                    <a:pt x="1269" y="3172"/>
                  </a:lnTo>
                  <a:lnTo>
                    <a:pt x="1057" y="3525"/>
                  </a:lnTo>
                  <a:lnTo>
                    <a:pt x="987" y="2891"/>
                  </a:lnTo>
                  <a:lnTo>
                    <a:pt x="1057" y="1833"/>
                  </a:lnTo>
                  <a:lnTo>
                    <a:pt x="1128" y="1340"/>
                  </a:lnTo>
                  <a:lnTo>
                    <a:pt x="1269" y="847"/>
                  </a:lnTo>
                  <a:lnTo>
                    <a:pt x="1410" y="494"/>
                  </a:lnTo>
                  <a:lnTo>
                    <a:pt x="1551" y="424"/>
                  </a:lnTo>
                  <a:lnTo>
                    <a:pt x="1621" y="353"/>
                  </a:lnTo>
                  <a:lnTo>
                    <a:pt x="1621" y="353"/>
                  </a:lnTo>
                  <a:lnTo>
                    <a:pt x="1410" y="424"/>
                  </a:lnTo>
                  <a:lnTo>
                    <a:pt x="1198" y="565"/>
                  </a:lnTo>
                  <a:lnTo>
                    <a:pt x="987" y="847"/>
                  </a:lnTo>
                  <a:lnTo>
                    <a:pt x="776" y="1128"/>
                  </a:lnTo>
                  <a:lnTo>
                    <a:pt x="423" y="1763"/>
                  </a:lnTo>
                  <a:lnTo>
                    <a:pt x="141" y="2538"/>
                  </a:lnTo>
                  <a:lnTo>
                    <a:pt x="0" y="3313"/>
                  </a:lnTo>
                  <a:lnTo>
                    <a:pt x="0" y="4018"/>
                  </a:lnTo>
                  <a:lnTo>
                    <a:pt x="0" y="4371"/>
                  </a:lnTo>
                  <a:lnTo>
                    <a:pt x="71" y="4653"/>
                  </a:lnTo>
                  <a:lnTo>
                    <a:pt x="212" y="4864"/>
                  </a:lnTo>
                  <a:lnTo>
                    <a:pt x="353" y="5005"/>
                  </a:lnTo>
                  <a:lnTo>
                    <a:pt x="705" y="5146"/>
                  </a:lnTo>
                  <a:lnTo>
                    <a:pt x="987" y="5217"/>
                  </a:lnTo>
                  <a:lnTo>
                    <a:pt x="1269" y="5076"/>
                  </a:lnTo>
                  <a:lnTo>
                    <a:pt x="1551" y="4935"/>
                  </a:lnTo>
                  <a:lnTo>
                    <a:pt x="1833" y="4653"/>
                  </a:lnTo>
                  <a:lnTo>
                    <a:pt x="2044" y="4300"/>
                  </a:lnTo>
                  <a:lnTo>
                    <a:pt x="2326" y="3877"/>
                  </a:lnTo>
                  <a:lnTo>
                    <a:pt x="2467" y="3454"/>
                  </a:lnTo>
                  <a:lnTo>
                    <a:pt x="2608" y="2961"/>
                  </a:lnTo>
                  <a:lnTo>
                    <a:pt x="2749" y="2468"/>
                  </a:lnTo>
                  <a:lnTo>
                    <a:pt x="2749" y="1974"/>
                  </a:lnTo>
                  <a:lnTo>
                    <a:pt x="2749" y="1481"/>
                  </a:lnTo>
                  <a:lnTo>
                    <a:pt x="2679" y="1058"/>
                  </a:lnTo>
                  <a:lnTo>
                    <a:pt x="2538" y="635"/>
                  </a:lnTo>
                  <a:lnTo>
                    <a:pt x="2326" y="283"/>
                  </a:lnTo>
                  <a:lnTo>
                    <a:pt x="1974" y="1"/>
                  </a:lnTo>
                  <a:close/>
                </a:path>
              </a:pathLst>
            </a:custGeom>
            <a:solidFill>
              <a:srgbClr val="BDCC64"/>
            </a:solidFill>
            <a:ln>
              <a:noFill/>
            </a:ln>
          </p:spPr>
          <p:txBody>
            <a:bodyPr spcFirstLastPara="1" wrap="square" lIns="91425" tIns="91425" rIns="91425" bIns="91425"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grpSp>
    </p:spTree>
    <p:extLst>
      <p:ext uri="{BB962C8B-B14F-4D97-AF65-F5344CB8AC3E}">
        <p14:creationId xmlns:p14="http://schemas.microsoft.com/office/powerpoint/2010/main" val="12483415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E3CE45D-149B-489A-9DBE-CD57C244488D}" type="datetimeFigureOut">
              <a:rPr kumimoji="0" lang="en-US" sz="900" b="0" i="0" u="none" strike="noStrike" kern="1200" cap="none" spc="0" normalizeH="0" baseline="0" noProof="0" smtClean="0">
                <a:ln>
                  <a:noFill/>
                </a:ln>
                <a:solidFill>
                  <a:prstClr val="white">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10/27/2021</a:t>
            </a:fld>
            <a:endParaRPr kumimoji="0" lang="en-US" sz="900" b="0" i="0" u="none" strike="noStrike" kern="1200" cap="none" spc="0" normalizeH="0" baseline="0" noProof="0">
              <a:ln>
                <a:noFill/>
              </a:ln>
              <a:solidFill>
                <a:prstClr val="white">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A4F4E5-E71E-4597-97A6-57EDC9ECD212}" type="slidenum">
              <a:rPr kumimoji="0" lang="en-US" sz="900" b="0" i="0" u="none" strike="noStrike" kern="1200" cap="none" spc="0" normalizeH="0" baseline="0" noProof="0" smtClean="0">
                <a:ln>
                  <a:noFill/>
                </a:ln>
                <a:solidFill>
                  <a:prstClr val="white">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prstClr val="white">
                  <a:tint val="75000"/>
                </a:prstClr>
              </a:solidFill>
              <a:effectLst/>
              <a:uLnTx/>
              <a:uFillTx/>
              <a:latin typeface="Calibri"/>
              <a:ea typeface="+mn-ea"/>
              <a:cs typeface="+mn-cs"/>
            </a:endParaRPr>
          </a:p>
        </p:txBody>
      </p:sp>
    </p:spTree>
    <p:extLst>
      <p:ext uri="{BB962C8B-B14F-4D97-AF65-F5344CB8AC3E}">
        <p14:creationId xmlns:p14="http://schemas.microsoft.com/office/powerpoint/2010/main" val="96875914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E3CE45D-149B-489A-9DBE-CD57C244488D}" type="datetimeFigureOut">
              <a:rPr kumimoji="0" lang="en-US" sz="900" b="0" i="0" u="none" strike="noStrike" kern="1200" cap="none" spc="0" normalizeH="0" baseline="0" noProof="0" smtClean="0">
                <a:ln>
                  <a:noFill/>
                </a:ln>
                <a:solidFill>
                  <a:prstClr val="white">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10/27/2021</a:t>
            </a:fld>
            <a:endParaRPr kumimoji="0" lang="en-US" sz="900" b="0" i="0" u="none" strike="noStrike" kern="1200" cap="none" spc="0" normalizeH="0" baseline="0" noProof="0">
              <a:ln>
                <a:noFill/>
              </a:ln>
              <a:solidFill>
                <a:prstClr val="white">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A4F4E5-E71E-4597-97A6-57EDC9ECD212}" type="slidenum">
              <a:rPr kumimoji="0" lang="en-US" sz="900" b="0" i="0" u="none" strike="noStrike" kern="1200" cap="none" spc="0" normalizeH="0" baseline="0" noProof="0" smtClean="0">
                <a:ln>
                  <a:noFill/>
                </a:ln>
                <a:solidFill>
                  <a:prstClr val="white">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prstClr val="white">
                  <a:tint val="75000"/>
                </a:prstClr>
              </a:solidFill>
              <a:effectLst/>
              <a:uLnTx/>
              <a:uFillTx/>
              <a:latin typeface="Calibri"/>
              <a:ea typeface="+mn-ea"/>
              <a:cs typeface="+mn-cs"/>
            </a:endParaRPr>
          </a:p>
        </p:txBody>
      </p:sp>
    </p:spTree>
    <p:extLst>
      <p:ext uri="{BB962C8B-B14F-4D97-AF65-F5344CB8AC3E}">
        <p14:creationId xmlns:p14="http://schemas.microsoft.com/office/powerpoint/2010/main" val="48045759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E3CE45D-149B-489A-9DBE-CD57C244488D}" type="datetimeFigureOut">
              <a:rPr kumimoji="0" lang="en-US" sz="900" b="0" i="0" u="none" strike="noStrike" kern="1200" cap="none" spc="0" normalizeH="0" baseline="0" noProof="0" smtClean="0">
                <a:ln>
                  <a:noFill/>
                </a:ln>
                <a:solidFill>
                  <a:prstClr val="white">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10/27/2021</a:t>
            </a:fld>
            <a:endParaRPr kumimoji="0" lang="en-US" sz="900" b="0" i="0" u="none" strike="noStrike" kern="1200" cap="none" spc="0" normalizeH="0" baseline="0" noProof="0">
              <a:ln>
                <a:noFill/>
              </a:ln>
              <a:solidFill>
                <a:prstClr val="white">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A4F4E5-E71E-4597-97A6-57EDC9ECD212}" type="slidenum">
              <a:rPr kumimoji="0" lang="en-US" sz="900" b="0" i="0" u="none" strike="noStrike" kern="1200" cap="none" spc="0" normalizeH="0" baseline="0" noProof="0" smtClean="0">
                <a:ln>
                  <a:noFill/>
                </a:ln>
                <a:solidFill>
                  <a:prstClr val="white">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prstClr val="white">
                  <a:tint val="75000"/>
                </a:prstClr>
              </a:solidFill>
              <a:effectLst/>
              <a:uLnTx/>
              <a:uFillTx/>
              <a:latin typeface="Calibri"/>
              <a:ea typeface="+mn-ea"/>
              <a:cs typeface="+mn-cs"/>
            </a:endParaRPr>
          </a:p>
        </p:txBody>
      </p:sp>
    </p:spTree>
    <p:extLst>
      <p:ext uri="{BB962C8B-B14F-4D97-AF65-F5344CB8AC3E}">
        <p14:creationId xmlns:p14="http://schemas.microsoft.com/office/powerpoint/2010/main" val="227979956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3"/>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3"/>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E3CE45D-149B-489A-9DBE-CD57C244488D}" type="datetimeFigureOut">
              <a:rPr kumimoji="0" lang="en-US" sz="900" b="0" i="0" u="none" strike="noStrike" kern="1200" cap="none" spc="0" normalizeH="0" baseline="0" noProof="0" smtClean="0">
                <a:ln>
                  <a:noFill/>
                </a:ln>
                <a:solidFill>
                  <a:prstClr val="white">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10/27/2021</a:t>
            </a:fld>
            <a:endParaRPr kumimoji="0" lang="en-US" sz="900" b="0" i="0" u="none" strike="noStrike" kern="1200" cap="none" spc="0" normalizeH="0" baseline="0" noProof="0">
              <a:ln>
                <a:noFill/>
              </a:ln>
              <a:solidFill>
                <a:prstClr val="white">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A4F4E5-E71E-4597-97A6-57EDC9ECD212}" type="slidenum">
              <a:rPr kumimoji="0" lang="en-US" sz="900" b="0" i="0" u="none" strike="noStrike" kern="1200" cap="none" spc="0" normalizeH="0" baseline="0" noProof="0" smtClean="0">
                <a:ln>
                  <a:noFill/>
                </a:ln>
                <a:solidFill>
                  <a:prstClr val="white">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prstClr val="white">
                  <a:tint val="75000"/>
                </a:prstClr>
              </a:solidFill>
              <a:effectLst/>
              <a:uLnTx/>
              <a:uFillTx/>
              <a:latin typeface="Calibri"/>
              <a:ea typeface="+mn-ea"/>
              <a:cs typeface="+mn-cs"/>
            </a:endParaRPr>
          </a:p>
        </p:txBody>
      </p:sp>
    </p:spTree>
    <p:extLst>
      <p:ext uri="{BB962C8B-B14F-4D97-AF65-F5344CB8AC3E}">
        <p14:creationId xmlns:p14="http://schemas.microsoft.com/office/powerpoint/2010/main" val="217042275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E3CE45D-149B-489A-9DBE-CD57C244488D}" type="datetimeFigureOut">
              <a:rPr kumimoji="0" lang="en-US" sz="900" b="0" i="0" u="none" strike="noStrike" kern="1200" cap="none" spc="0" normalizeH="0" baseline="0" noProof="0" smtClean="0">
                <a:ln>
                  <a:noFill/>
                </a:ln>
                <a:solidFill>
                  <a:prstClr val="white">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10/27/2021</a:t>
            </a:fld>
            <a:endParaRPr kumimoji="0" lang="en-US" sz="900" b="0" i="0" u="none" strike="noStrike" kern="1200" cap="none" spc="0" normalizeH="0" baseline="0" noProof="0">
              <a:ln>
                <a:noFill/>
              </a:ln>
              <a:solidFill>
                <a:prstClr val="white">
                  <a:tint val="75000"/>
                </a:prstClr>
              </a:solidFill>
              <a:effectLst/>
              <a:uLnTx/>
              <a:uFillTx/>
              <a:latin typeface="Calibri"/>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tint val="75000"/>
                </a:prstClr>
              </a:solidFill>
              <a:effectLst/>
              <a:uLnTx/>
              <a:uFillTx/>
              <a:latin typeface="Calibri"/>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A4F4E5-E71E-4597-97A6-57EDC9ECD212}" type="slidenum">
              <a:rPr kumimoji="0" lang="en-US" sz="900" b="0" i="0" u="none" strike="noStrike" kern="1200" cap="none" spc="0" normalizeH="0" baseline="0" noProof="0" smtClean="0">
                <a:ln>
                  <a:noFill/>
                </a:ln>
                <a:solidFill>
                  <a:prstClr val="white">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prstClr val="white">
                  <a:tint val="75000"/>
                </a:prstClr>
              </a:solidFill>
              <a:effectLst/>
              <a:uLnTx/>
              <a:uFillTx/>
              <a:latin typeface="Calibri"/>
              <a:ea typeface="+mn-ea"/>
              <a:cs typeface="+mn-cs"/>
            </a:endParaRPr>
          </a:p>
        </p:txBody>
      </p:sp>
    </p:spTree>
    <p:extLst>
      <p:ext uri="{BB962C8B-B14F-4D97-AF65-F5344CB8AC3E}">
        <p14:creationId xmlns:p14="http://schemas.microsoft.com/office/powerpoint/2010/main" val="400032670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E3CE45D-149B-489A-9DBE-CD57C244488D}" type="datetimeFigureOut">
              <a:rPr kumimoji="0" lang="en-US" sz="900" b="0" i="0" u="none" strike="noStrike" kern="1200" cap="none" spc="0" normalizeH="0" baseline="0" noProof="0" smtClean="0">
                <a:ln>
                  <a:noFill/>
                </a:ln>
                <a:solidFill>
                  <a:prstClr val="white">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10/27/2021</a:t>
            </a:fld>
            <a:endParaRPr kumimoji="0" lang="en-US" sz="900" b="0" i="0" u="none" strike="noStrike" kern="1200" cap="none" spc="0" normalizeH="0" baseline="0" noProof="0">
              <a:ln>
                <a:noFill/>
              </a:ln>
              <a:solidFill>
                <a:prstClr val="white">
                  <a:tint val="75000"/>
                </a:prstClr>
              </a:solidFill>
              <a:effectLst/>
              <a:uLnTx/>
              <a:uFillTx/>
              <a:latin typeface="Calibri"/>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tint val="75000"/>
                </a:prstClr>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A4F4E5-E71E-4597-97A6-57EDC9ECD212}" type="slidenum">
              <a:rPr kumimoji="0" lang="en-US" sz="900" b="0" i="0" u="none" strike="noStrike" kern="1200" cap="none" spc="0" normalizeH="0" baseline="0" noProof="0" smtClean="0">
                <a:ln>
                  <a:noFill/>
                </a:ln>
                <a:solidFill>
                  <a:prstClr val="white">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prstClr val="white">
                  <a:tint val="75000"/>
                </a:prstClr>
              </a:solidFill>
              <a:effectLst/>
              <a:uLnTx/>
              <a:uFillTx/>
              <a:latin typeface="Calibri"/>
              <a:ea typeface="+mn-ea"/>
              <a:cs typeface="+mn-cs"/>
            </a:endParaRPr>
          </a:p>
        </p:txBody>
      </p:sp>
    </p:spTree>
    <p:extLst>
      <p:ext uri="{BB962C8B-B14F-4D97-AF65-F5344CB8AC3E}">
        <p14:creationId xmlns:p14="http://schemas.microsoft.com/office/powerpoint/2010/main" val="117604407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E3CE45D-149B-489A-9DBE-CD57C244488D}" type="datetimeFigureOut">
              <a:rPr kumimoji="0" lang="en-US" sz="900" b="0" i="0" u="none" strike="noStrike" kern="1200" cap="none" spc="0" normalizeH="0" baseline="0" noProof="0" smtClean="0">
                <a:ln>
                  <a:noFill/>
                </a:ln>
                <a:solidFill>
                  <a:prstClr val="white">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10/27/2021</a:t>
            </a:fld>
            <a:endParaRPr kumimoji="0" lang="en-US" sz="900" b="0" i="0" u="none" strike="noStrike" kern="1200" cap="none" spc="0" normalizeH="0" baseline="0" noProof="0">
              <a:ln>
                <a:noFill/>
              </a:ln>
              <a:solidFill>
                <a:prstClr val="white">
                  <a:tint val="75000"/>
                </a:prstClr>
              </a:solidFill>
              <a:effectLst/>
              <a:uLnTx/>
              <a:uFillTx/>
              <a:latin typeface="Calibri"/>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tint val="75000"/>
                </a:prstClr>
              </a:solidFill>
              <a:effectLst/>
              <a:uLnTx/>
              <a:uFillTx/>
              <a:latin typeface="Calibri"/>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A4F4E5-E71E-4597-97A6-57EDC9ECD212}" type="slidenum">
              <a:rPr kumimoji="0" lang="en-US" sz="900" b="0" i="0" u="none" strike="noStrike" kern="1200" cap="none" spc="0" normalizeH="0" baseline="0" noProof="0" smtClean="0">
                <a:ln>
                  <a:noFill/>
                </a:ln>
                <a:solidFill>
                  <a:prstClr val="white">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prstClr val="white">
                  <a:tint val="75000"/>
                </a:prstClr>
              </a:solidFill>
              <a:effectLst/>
              <a:uLnTx/>
              <a:uFillTx/>
              <a:latin typeface="Calibri"/>
              <a:ea typeface="+mn-ea"/>
              <a:cs typeface="+mn-cs"/>
            </a:endParaRPr>
          </a:p>
        </p:txBody>
      </p:sp>
    </p:spTree>
    <p:extLst>
      <p:ext uri="{BB962C8B-B14F-4D97-AF65-F5344CB8AC3E}">
        <p14:creationId xmlns:p14="http://schemas.microsoft.com/office/powerpoint/2010/main" val="254681149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4766733" y="273053"/>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E3CE45D-149B-489A-9DBE-CD57C244488D}" type="datetimeFigureOut">
              <a:rPr kumimoji="0" lang="en-US" sz="900" b="0" i="0" u="none" strike="noStrike" kern="1200" cap="none" spc="0" normalizeH="0" baseline="0" noProof="0" smtClean="0">
                <a:ln>
                  <a:noFill/>
                </a:ln>
                <a:solidFill>
                  <a:prstClr val="white">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10/27/2021</a:t>
            </a:fld>
            <a:endParaRPr kumimoji="0" lang="en-US" sz="900" b="0" i="0" u="none" strike="noStrike" kern="1200" cap="none" spc="0" normalizeH="0" baseline="0" noProof="0">
              <a:ln>
                <a:noFill/>
              </a:ln>
              <a:solidFill>
                <a:prstClr val="white">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A4F4E5-E71E-4597-97A6-57EDC9ECD212}" type="slidenum">
              <a:rPr kumimoji="0" lang="en-US" sz="900" b="0" i="0" u="none" strike="noStrike" kern="1200" cap="none" spc="0" normalizeH="0" baseline="0" noProof="0" smtClean="0">
                <a:ln>
                  <a:noFill/>
                </a:ln>
                <a:solidFill>
                  <a:prstClr val="white">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prstClr val="white">
                  <a:tint val="75000"/>
                </a:prstClr>
              </a:solidFill>
              <a:effectLst/>
              <a:uLnTx/>
              <a:uFillTx/>
              <a:latin typeface="Calibri"/>
              <a:ea typeface="+mn-ea"/>
              <a:cs typeface="+mn-cs"/>
            </a:endParaRPr>
          </a:p>
        </p:txBody>
      </p:sp>
    </p:spTree>
    <p:extLst>
      <p:ext uri="{BB962C8B-B14F-4D97-AF65-F5344CB8AC3E}">
        <p14:creationId xmlns:p14="http://schemas.microsoft.com/office/powerpoint/2010/main" val="134302781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E3CE45D-149B-489A-9DBE-CD57C244488D}" type="datetimeFigureOut">
              <a:rPr kumimoji="0" lang="en-US" sz="900" b="0" i="0" u="none" strike="noStrike" kern="1200" cap="none" spc="0" normalizeH="0" baseline="0" noProof="0" smtClean="0">
                <a:ln>
                  <a:noFill/>
                </a:ln>
                <a:solidFill>
                  <a:prstClr val="white">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10/27/2021</a:t>
            </a:fld>
            <a:endParaRPr kumimoji="0" lang="en-US" sz="900" b="0" i="0" u="none" strike="noStrike" kern="1200" cap="none" spc="0" normalizeH="0" baseline="0" noProof="0">
              <a:ln>
                <a:noFill/>
              </a:ln>
              <a:solidFill>
                <a:prstClr val="white">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A4F4E5-E71E-4597-97A6-57EDC9ECD212}" type="slidenum">
              <a:rPr kumimoji="0" lang="en-US" sz="900" b="0" i="0" u="none" strike="noStrike" kern="1200" cap="none" spc="0" normalizeH="0" baseline="0" noProof="0" smtClean="0">
                <a:ln>
                  <a:noFill/>
                </a:ln>
                <a:solidFill>
                  <a:prstClr val="white">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prstClr val="white">
                  <a:tint val="75000"/>
                </a:prstClr>
              </a:solidFill>
              <a:effectLst/>
              <a:uLnTx/>
              <a:uFillTx/>
              <a:latin typeface="Calibri"/>
              <a:ea typeface="+mn-ea"/>
              <a:cs typeface="+mn-cs"/>
            </a:endParaRPr>
          </a:p>
        </p:txBody>
      </p:sp>
    </p:spTree>
    <p:extLst>
      <p:ext uri="{BB962C8B-B14F-4D97-AF65-F5344CB8AC3E}">
        <p14:creationId xmlns:p14="http://schemas.microsoft.com/office/powerpoint/2010/main" val="197366605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E3CE45D-149B-489A-9DBE-CD57C244488D}" type="datetimeFigureOut">
              <a:rPr kumimoji="0" lang="en-US" sz="900" b="0" i="0" u="none" strike="noStrike" kern="1200" cap="none" spc="0" normalizeH="0" baseline="0" noProof="0" smtClean="0">
                <a:ln>
                  <a:noFill/>
                </a:ln>
                <a:solidFill>
                  <a:prstClr val="white">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10/27/2021</a:t>
            </a:fld>
            <a:endParaRPr kumimoji="0" lang="en-US" sz="900" b="0" i="0" u="none" strike="noStrike" kern="1200" cap="none" spc="0" normalizeH="0" baseline="0" noProof="0">
              <a:ln>
                <a:noFill/>
              </a:ln>
              <a:solidFill>
                <a:prstClr val="white">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A4F4E5-E71E-4597-97A6-57EDC9ECD212}" type="slidenum">
              <a:rPr kumimoji="0" lang="en-US" sz="900" b="0" i="0" u="none" strike="noStrike" kern="1200" cap="none" spc="0" normalizeH="0" baseline="0" noProof="0" smtClean="0">
                <a:ln>
                  <a:noFill/>
                </a:ln>
                <a:solidFill>
                  <a:prstClr val="white">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prstClr val="white">
                  <a:tint val="75000"/>
                </a:prstClr>
              </a:solidFill>
              <a:effectLst/>
              <a:uLnTx/>
              <a:uFillTx/>
              <a:latin typeface="Calibri"/>
              <a:ea typeface="+mn-ea"/>
              <a:cs typeface="+mn-cs"/>
            </a:endParaRPr>
          </a:p>
        </p:txBody>
      </p:sp>
    </p:spTree>
    <p:extLst>
      <p:ext uri="{BB962C8B-B14F-4D97-AF65-F5344CB8AC3E}">
        <p14:creationId xmlns:p14="http://schemas.microsoft.com/office/powerpoint/2010/main" val="98706253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E3CE45D-149B-489A-9DBE-CD57C244488D}" type="datetimeFigureOut">
              <a:rPr kumimoji="0" lang="en-US" sz="900" b="0" i="0" u="none" strike="noStrike" kern="1200" cap="none" spc="0" normalizeH="0" baseline="0" noProof="0" smtClean="0">
                <a:ln>
                  <a:noFill/>
                </a:ln>
                <a:solidFill>
                  <a:prstClr val="white">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10/27/2021</a:t>
            </a:fld>
            <a:endParaRPr kumimoji="0" lang="en-US" sz="900" b="0" i="0" u="none" strike="noStrike" kern="1200" cap="none" spc="0" normalizeH="0" baseline="0" noProof="0">
              <a:ln>
                <a:noFill/>
              </a:ln>
              <a:solidFill>
                <a:prstClr val="white">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A4F4E5-E71E-4597-97A6-57EDC9ECD212}" type="slidenum">
              <a:rPr kumimoji="0" lang="en-US" sz="900" b="0" i="0" u="none" strike="noStrike" kern="1200" cap="none" spc="0" normalizeH="0" baseline="0" noProof="0" smtClean="0">
                <a:ln>
                  <a:noFill/>
                </a:ln>
                <a:solidFill>
                  <a:prstClr val="white">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prstClr val="white">
                  <a:tint val="75000"/>
                </a:prstClr>
              </a:solidFill>
              <a:effectLst/>
              <a:uLnTx/>
              <a:uFillTx/>
              <a:latin typeface="Calibri"/>
              <a:ea typeface="+mn-ea"/>
              <a:cs typeface="+mn-cs"/>
            </a:endParaRPr>
          </a:p>
        </p:txBody>
      </p:sp>
    </p:spTree>
    <p:extLst>
      <p:ext uri="{BB962C8B-B14F-4D97-AF65-F5344CB8AC3E}">
        <p14:creationId xmlns:p14="http://schemas.microsoft.com/office/powerpoint/2010/main" val="126247854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Only">
  <p:cSld name="Contenido">
    <p:spTree>
      <p:nvGrpSpPr>
        <p:cNvPr id="1" name=""/>
        <p:cNvGrpSpPr/>
        <p:nvPr/>
      </p:nvGrpSpPr>
      <p:grpSpPr>
        <a:xfrm>
          <a:off x="0" y="0"/>
          <a:ext cx="0" cy="0"/>
          <a:chOff x="0" y="0"/>
          <a:chExt cx="0" cy="0"/>
        </a:xfrm>
      </p:grpSpPr>
      <p:sp>
        <p:nvSpPr>
          <p:cNvPr id="3" name="Rectangle 7"/>
          <p:cNvSpPr>
            <a:spLocks noChangeArrowheads="1"/>
          </p:cNvSpPr>
          <p:nvPr userDrawn="1"/>
        </p:nvSpPr>
        <p:spPr bwMode="auto">
          <a:xfrm>
            <a:off x="0" y="0"/>
            <a:ext cx="12192000" cy="6858000"/>
          </a:xfrm>
          <a:prstGeom prst="rect">
            <a:avLst/>
          </a:prstGeom>
          <a:gradFill rotWithShape="0">
            <a:gsLst>
              <a:gs pos="0">
                <a:schemeClr val="tx2"/>
              </a:gs>
              <a:gs pos="50000">
                <a:srgbClr val="FFFFFF"/>
              </a:gs>
              <a:gs pos="100000">
                <a:schemeClr val="tx2"/>
              </a:gs>
            </a:gsLst>
            <a:lin ang="5400000" scaled="1"/>
          </a:gradFill>
          <a:ln w="9525">
            <a:solidFill>
              <a:schemeClr val="tx1"/>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350" b="0" i="0" u="none" strike="noStrike" kern="1200" cap="none" spc="0" normalizeH="0" baseline="0" noProof="0">
              <a:ln>
                <a:noFill/>
              </a:ln>
              <a:solidFill>
                <a:srgbClr val="FFFFFF"/>
              </a:solidFill>
              <a:effectLst/>
              <a:uLnTx/>
              <a:uFillTx/>
              <a:latin typeface="Arial"/>
              <a:ea typeface="+mn-ea"/>
              <a:cs typeface="B Nazanin"/>
            </a:endParaRPr>
          </a:p>
        </p:txBody>
      </p:sp>
      <p:sp>
        <p:nvSpPr>
          <p:cNvPr id="2" name="1 Marcador de contenido"/>
          <p:cNvSpPr>
            <a:spLocks noGrp="1"/>
          </p:cNvSpPr>
          <p:nvPr>
            <p:ph/>
          </p:nvPr>
        </p:nvSpPr>
        <p:spPr>
          <a:xfrm>
            <a:off x="609600" y="274641"/>
            <a:ext cx="10972800" cy="5851525"/>
          </a:xfrm>
          <a:prstGeom prst="rect">
            <a:avLst/>
          </a:prstGeo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Tree>
    <p:extLst>
      <p:ext uri="{BB962C8B-B14F-4D97-AF65-F5344CB8AC3E}">
        <p14:creationId xmlns:p14="http://schemas.microsoft.com/office/powerpoint/2010/main" val="685731043"/>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9812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197600" y="19812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tint val="75000"/>
                </a:prstClr>
              </a:solidFill>
              <a:effectLst/>
              <a:uLnTx/>
              <a:uFillTx/>
              <a:latin typeface="Calibri"/>
              <a:ea typeface="+mn-ea"/>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tint val="75000"/>
                </a:prstClr>
              </a:solidFill>
              <a:effectLst/>
              <a:uLnTx/>
              <a:uFillTx/>
              <a:latin typeface="Calibri"/>
              <a:ea typeface="+mn-ea"/>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171AAAB-C4B5-40A6-BF2E-95BE56CBABBC}" type="slidenum">
              <a:rPr kumimoji="0" lang="en-US" sz="900" b="0" i="0" u="none" strike="noStrike" kern="1200" cap="none" spc="0" normalizeH="0" baseline="0" noProof="0" smtClean="0">
                <a:ln>
                  <a:noFill/>
                </a:ln>
                <a:solidFill>
                  <a:prstClr val="white">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prstClr val="white">
                  <a:tint val="75000"/>
                </a:prstClr>
              </a:solidFill>
              <a:effectLst/>
              <a:uLnTx/>
              <a:uFillTx/>
              <a:latin typeface="Calibri"/>
              <a:ea typeface="+mn-ea"/>
              <a:cs typeface="+mn-cs"/>
            </a:endParaRPr>
          </a:p>
        </p:txBody>
      </p:sp>
    </p:spTree>
    <p:extLst>
      <p:ext uri="{BB962C8B-B14F-4D97-AF65-F5344CB8AC3E}">
        <p14:creationId xmlns:p14="http://schemas.microsoft.com/office/powerpoint/2010/main" val="248929558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14400" y="19812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6197600" y="19812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197600" y="41148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tint val="75000"/>
                </a:prstClr>
              </a:solidFill>
              <a:effectLst/>
              <a:uLnTx/>
              <a:uFillTx/>
              <a:latin typeface="Calibri"/>
              <a:ea typeface="+mn-ea"/>
              <a:cs typeface="+mn-cs"/>
            </a:endParaRPr>
          </a:p>
        </p:txBody>
      </p:sp>
      <p:sp>
        <p:nvSpPr>
          <p:cNvPr id="7" name="Rectangle 5"/>
          <p:cNvSpPr>
            <a:spLocks noGrp="1" noChangeArrowheads="1"/>
          </p:cNvSpPr>
          <p:nvPr>
            <p:ph type="ftr" sz="quarter" idx="11"/>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tint val="75000"/>
                </a:prstClr>
              </a:solidFill>
              <a:effectLst/>
              <a:uLnTx/>
              <a:uFillTx/>
              <a:latin typeface="Calibri"/>
              <a:ea typeface="+mn-ea"/>
              <a:cs typeface="+mn-cs"/>
            </a:endParaRPr>
          </a:p>
        </p:txBody>
      </p:sp>
      <p:sp>
        <p:nvSpPr>
          <p:cNvPr id="8" name="Rectangle 6"/>
          <p:cNvSpPr>
            <a:spLocks noGrp="1" noChangeArrowheads="1"/>
          </p:cNvSpPr>
          <p:nvPr>
            <p:ph type="sldNum" sz="quarter" idx="12"/>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A25E7B44-FCED-4BF5-9F9E-AC50BEB7CA45}" type="slidenum">
              <a:rPr kumimoji="0" lang="en-US" sz="900" b="0" i="0" u="none" strike="noStrike" kern="1200" cap="none" spc="0" normalizeH="0" baseline="0" noProof="0" smtClean="0">
                <a:ln>
                  <a:noFill/>
                </a:ln>
                <a:solidFill>
                  <a:prstClr val="white">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prstClr val="white">
                  <a:tint val="75000"/>
                </a:prstClr>
              </a:solidFill>
              <a:effectLst/>
              <a:uLnTx/>
              <a:uFillTx/>
              <a:latin typeface="Calibri"/>
              <a:ea typeface="+mn-ea"/>
              <a:cs typeface="+mn-cs"/>
            </a:endParaRPr>
          </a:p>
        </p:txBody>
      </p:sp>
    </p:spTree>
    <p:extLst>
      <p:ext uri="{BB962C8B-B14F-4D97-AF65-F5344CB8AC3E}">
        <p14:creationId xmlns:p14="http://schemas.microsoft.com/office/powerpoint/2010/main" val="423907122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7816"/>
            <a:ext cx="10972800" cy="1139825"/>
          </a:xfrm>
        </p:spPr>
        <p:txBody>
          <a:bodyPr/>
          <a:lstStyle/>
          <a:p>
            <a:r>
              <a:rPr lang="en-US" smtClean="0"/>
              <a:t>Click to edit Master title style</a:t>
            </a:r>
            <a:endParaRPr lang="fa-IR"/>
          </a:p>
        </p:txBody>
      </p:sp>
      <p:sp>
        <p:nvSpPr>
          <p:cNvPr id="3" name="Chart Placeholder 2"/>
          <p:cNvSpPr>
            <a:spLocks noGrp="1"/>
          </p:cNvSpPr>
          <p:nvPr>
            <p:ph type="chart" idx="1"/>
          </p:nvPr>
        </p:nvSpPr>
        <p:spPr>
          <a:xfrm>
            <a:off x="609600" y="1600203"/>
            <a:ext cx="10972800" cy="4530725"/>
          </a:xfrm>
        </p:spPr>
        <p:txBody>
          <a:bodyPr/>
          <a:lstStyle/>
          <a:p>
            <a:endParaRPr lang="fa-IR"/>
          </a:p>
        </p:txBody>
      </p:sp>
      <p:sp>
        <p:nvSpPr>
          <p:cNvPr id="4" name="Date Placeholder 3"/>
          <p:cNvSpPr>
            <a:spLocks noGrp="1"/>
          </p:cNvSpPr>
          <p:nvPr>
            <p:ph type="dt" sz="half" idx="10"/>
          </p:nvPr>
        </p:nvSpPr>
        <p:spPr>
          <a:xfrm>
            <a:off x="609600" y="6243638"/>
            <a:ext cx="2844800" cy="457200"/>
          </a:xfrm>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a:xfrm>
            <a:off x="4165600" y="6248400"/>
            <a:ext cx="3860800" cy="457200"/>
          </a:xfrm>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a:xfrm>
            <a:off x="8737600" y="6243638"/>
            <a:ext cx="2844800" cy="457200"/>
          </a:xfr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E0DA9CC3-B985-4306-B652-DB1A0BC8BCB3}" type="slidenum">
              <a:rPr kumimoji="0" lang="en-US" sz="900" b="0" i="0" u="none" strike="noStrike" kern="1200" cap="none" spc="0" normalizeH="0" baseline="0" noProof="0" smtClean="0">
                <a:ln>
                  <a:noFill/>
                </a:ln>
                <a:solidFill>
                  <a:prstClr val="white">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prstClr val="white">
                  <a:tint val="75000"/>
                </a:prstClr>
              </a:solidFill>
              <a:effectLst/>
              <a:uLnTx/>
              <a:uFillTx/>
              <a:latin typeface="Calibri"/>
              <a:ea typeface="+mn-ea"/>
              <a:cs typeface="+mn-cs"/>
            </a:endParaRPr>
          </a:p>
        </p:txBody>
      </p:sp>
    </p:spTree>
    <p:extLst>
      <p:ext uri="{BB962C8B-B14F-4D97-AF65-F5344CB8AC3E}">
        <p14:creationId xmlns:p14="http://schemas.microsoft.com/office/powerpoint/2010/main" val="57683435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accent6">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dirty="0"/>
          </a:p>
        </p:txBody>
      </p:sp>
    </p:spTree>
    <p:extLst>
      <p:ext uri="{BB962C8B-B14F-4D97-AF65-F5344CB8AC3E}">
        <p14:creationId xmlns:p14="http://schemas.microsoft.com/office/powerpoint/2010/main" val="3687205211"/>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609600" y="1905001"/>
            <a:ext cx="10972800" cy="452596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86139470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lang="en-US" sz="4400" kern="1200" baseline="0" dirty="0" smtClean="0">
                <a:solidFill>
                  <a:srgbClr val="925FA7"/>
                </a:solidFill>
                <a:latin typeface="+mj-lt"/>
                <a:ea typeface="+mj-ea"/>
                <a:cs typeface="+mj-cs"/>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normAutofit/>
          </a:bodyPr>
          <a:lstStyle>
            <a:lvl1pPr marL="0" indent="0">
              <a:buNone/>
              <a:defRPr lang="en-US" sz="3200" kern="1200" dirty="0" smtClean="0">
                <a:solidFill>
                  <a:schemeClr val="accent6">
                    <a:lumMod val="75000"/>
                  </a:schemeClr>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Tree>
    <p:extLst>
      <p:ext uri="{BB962C8B-B14F-4D97-AF65-F5344CB8AC3E}">
        <p14:creationId xmlns:p14="http://schemas.microsoft.com/office/powerpoint/2010/main" val="326552492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09600" y="6356351"/>
            <a:ext cx="2844800" cy="365125"/>
          </a:xfrm>
          <a:prstGeom prst="rect">
            <a:avLst/>
          </a:prstGeom>
        </p:spPr>
        <p:txBody>
          <a:bodyPr/>
          <a:lstStyle>
            <a:lvl1pPr fontAlgn="auto">
              <a:spcBef>
                <a:spcPts val="0"/>
              </a:spcBef>
              <a:spcAft>
                <a:spcPts val="0"/>
              </a:spcAft>
              <a:defRPr>
                <a:latin typeface="+mn-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D04A4FD0-DE49-42F6-8290-09699EF95501}" type="datetimeFigureOut">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10/27/2021</a:t>
            </a:fld>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lvl1pPr fontAlgn="auto">
              <a:spcBef>
                <a:spcPts val="0"/>
              </a:spcBef>
              <a:spcAft>
                <a:spcPts val="0"/>
              </a:spcAft>
              <a:defRPr>
                <a:latin typeface="+mn-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lvl1pPr fontAlgn="auto">
              <a:spcBef>
                <a:spcPts val="0"/>
              </a:spcBef>
              <a:spcAft>
                <a:spcPts val="0"/>
              </a:spcAft>
              <a:defRPr>
                <a:latin typeface="+mn-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B67F0451-AB33-4B52-AB68-1C97DFEFEF2C}"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30947434"/>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09600" y="6356351"/>
            <a:ext cx="2844800" cy="365125"/>
          </a:xfrm>
          <a:prstGeom prst="rect">
            <a:avLst/>
          </a:prstGeom>
        </p:spPr>
        <p:txBody>
          <a:bodyPr/>
          <a:lstStyle>
            <a:lvl1pPr fontAlgn="auto">
              <a:spcBef>
                <a:spcPts val="0"/>
              </a:spcBef>
              <a:spcAft>
                <a:spcPts val="0"/>
              </a:spcAft>
              <a:defRPr>
                <a:latin typeface="+mn-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1958037-4146-4612-984C-71F481139366}" type="datetimeFigureOut">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10/27/2021</a:t>
            </a:fld>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Footer Placeholder 7"/>
          <p:cNvSpPr>
            <a:spLocks noGrp="1"/>
          </p:cNvSpPr>
          <p:nvPr>
            <p:ph type="ftr" sz="quarter" idx="11"/>
          </p:nvPr>
        </p:nvSpPr>
        <p:spPr>
          <a:xfrm>
            <a:off x="4165600" y="6356351"/>
            <a:ext cx="3860800" cy="365125"/>
          </a:xfrm>
          <a:prstGeom prst="rect">
            <a:avLst/>
          </a:prstGeom>
        </p:spPr>
        <p:txBody>
          <a:bodyPr/>
          <a:lstStyle>
            <a:lvl1pPr fontAlgn="auto">
              <a:spcBef>
                <a:spcPts val="0"/>
              </a:spcBef>
              <a:spcAft>
                <a:spcPts val="0"/>
              </a:spcAft>
              <a:defRPr>
                <a:latin typeface="+mn-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lvl1pPr fontAlgn="auto">
              <a:spcBef>
                <a:spcPts val="0"/>
              </a:spcBef>
              <a:spcAft>
                <a:spcPts val="0"/>
              </a:spcAft>
              <a:defRPr>
                <a:latin typeface="+mn-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FF33E6C-19E3-4C2D-9737-449DF811D547}"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8756664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19776043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242220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56021725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21973033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47071033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8975219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B02557A-7053-4340-A874-8AB926A8EDA1}" type="datetimeFigureOut">
              <a:rPr lang="en-US" smtClean="0"/>
              <a:t>10/27/2021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EF9944-A4F6-4C59-AEBD-678D6480B8EA}"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4770220"/>
      </p:ext>
    </p:extLst>
  </p:cSld>
  <p:clrMapOvr>
    <a:masterClrMapping/>
  </p:clrMapOvr>
  <p:extLst>
    <p:ext uri="{DCECCB84-F9BA-43D5-87BE-67443E8EF086}">
      <p15:sldGuideLst xmlns:p15="http://schemas.microsoft.com/office/powerpoint/2012/main"/>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B02557A-7053-4340-A874-8AB926A8EDA1}" type="datetimeFigureOut">
              <a:rPr lang="en-US" smtClean="0"/>
              <a:t>10/27/2021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315601884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B02557A-7053-4340-A874-8AB926A8EDA1}" type="datetimeFigureOut">
              <a:rPr lang="en-US" smtClean="0"/>
              <a:pPr/>
              <a:t>10/27/2021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EF9944-A4F6-4C59-AEBD-678D6480B8EA}"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059175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B02557A-7053-4340-A874-8AB926A8EDA1}" type="datetimeFigureOut">
              <a:rPr lang="en-US" smtClean="0"/>
              <a:t>10/27/2021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363371824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B02557A-7053-4340-A874-8AB926A8EDA1}" type="datetimeFigureOut">
              <a:rPr lang="en-US" smtClean="0"/>
              <a:t>10/27/2021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267049323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B02557A-7053-4340-A874-8AB926A8EDA1}" type="datetimeFigureOut">
              <a:rPr lang="en-US" smtClean="0"/>
              <a:t>10/27/2021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5787161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BB02557A-7053-4340-A874-8AB926A8EDA1}" type="datetimeFigureOut">
              <a:rPr lang="en-US" smtClean="0"/>
              <a:t>10/27/2021</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3838076271"/>
      </p:ext>
    </p:extLst>
  </p:cSld>
  <p:clrMapOvr>
    <a:masterClrMapping/>
  </p:clrMapOvr>
  <p:extLst>
    <p:ext uri="{DCECCB84-F9BA-43D5-87BE-67443E8EF086}">
      <p15:sldGuideLst xmlns:p15="http://schemas.microsoft.com/office/powerpoint/2012/main"/>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BB02557A-7053-4340-A874-8AB926A8EDA1}" type="datetimeFigureOut">
              <a:rPr lang="en-US" smtClean="0"/>
              <a:pPr/>
              <a:t>10/27/2021</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1866422423"/>
      </p:ext>
    </p:extLst>
  </p:cSld>
  <p:clrMapOvr>
    <a:masterClrMapping/>
  </p:clrMapOvr>
  <p:extLst>
    <p:ext uri="{DCECCB84-F9BA-43D5-87BE-67443E8EF086}">
      <p15:sldGuideLst xmlns:p15="http://schemas.microsoft.com/office/powerpoint/2012/main"/>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02557A-7053-4340-A874-8AB926A8EDA1}" type="datetimeFigureOut">
              <a:rPr lang="en-US" smtClean="0"/>
              <a:pPr/>
              <a:t>10/27/2021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78204690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B02557A-7053-4340-A874-8AB926A8EDA1}" type="datetimeFigureOut">
              <a:rPr lang="en-US" smtClean="0"/>
              <a:t>10/27/2021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17315195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B02557A-7053-4340-A874-8AB926A8EDA1}" type="datetimeFigureOut">
              <a:rPr lang="en-US" smtClean="0"/>
              <a:t>10/27/2021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220535903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defTabSz="914400"/>
            <a:fld id="{1AC1EBC9-5ED5-44EC-ADA2-31A348E01851}" type="datetimeFigureOut">
              <a:rPr lang="en-US" smtClean="0">
                <a:solidFill>
                  <a:prstClr val="black">
                    <a:tint val="75000"/>
                  </a:prstClr>
                </a:solidFill>
              </a:rPr>
              <a:pPr defTabSz="914400"/>
              <a:t>10/27/2021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914400"/>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400"/>
            <a:fld id="{F55C7BF6-40F0-4E8F-B6C6-C9C89ED7C481}" type="slidenum">
              <a:rPr lang="en-US" smtClean="0">
                <a:solidFill>
                  <a:prstClr val="black">
                    <a:tint val="75000"/>
                  </a:prstClr>
                </a:solidFill>
              </a:rPr>
              <a:pPr defTabSz="914400"/>
              <a:t>‹#›</a:t>
            </a:fld>
            <a:endParaRPr lang="en-US">
              <a:solidFill>
                <a:prstClr val="black">
                  <a:tint val="75000"/>
                </a:prstClr>
              </a:solidFill>
            </a:endParaRPr>
          </a:p>
        </p:txBody>
      </p:sp>
    </p:spTree>
    <p:extLst>
      <p:ext uri="{BB962C8B-B14F-4D97-AF65-F5344CB8AC3E}">
        <p14:creationId xmlns:p14="http://schemas.microsoft.com/office/powerpoint/2010/main" val="418894470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defTabSz="914400"/>
            <a:fld id="{1AC1EBC9-5ED5-44EC-ADA2-31A348E01851}" type="datetimeFigureOut">
              <a:rPr lang="en-US" smtClean="0">
                <a:solidFill>
                  <a:prstClr val="black">
                    <a:tint val="75000"/>
                  </a:prstClr>
                </a:solidFill>
              </a:rPr>
              <a:pPr defTabSz="914400"/>
              <a:t>10/27/2021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914400"/>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400"/>
            <a:fld id="{F55C7BF6-40F0-4E8F-B6C6-C9C89ED7C481}" type="slidenum">
              <a:rPr lang="en-US" smtClean="0">
                <a:solidFill>
                  <a:prstClr val="black">
                    <a:tint val="75000"/>
                  </a:prstClr>
                </a:solidFill>
              </a:rPr>
              <a:pPr defTabSz="914400"/>
              <a:t>‹#›</a:t>
            </a:fld>
            <a:endParaRPr lang="en-US">
              <a:solidFill>
                <a:prstClr val="black">
                  <a:tint val="75000"/>
                </a:prstClr>
              </a:solidFill>
            </a:endParaRPr>
          </a:p>
        </p:txBody>
      </p:sp>
    </p:spTree>
    <p:extLst>
      <p:ext uri="{BB962C8B-B14F-4D97-AF65-F5344CB8AC3E}">
        <p14:creationId xmlns:p14="http://schemas.microsoft.com/office/powerpoint/2010/main" val="358670282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defTabSz="914400"/>
            <a:fld id="{1AC1EBC9-5ED5-44EC-ADA2-31A348E01851}" type="datetimeFigureOut">
              <a:rPr lang="en-US" smtClean="0">
                <a:solidFill>
                  <a:prstClr val="black">
                    <a:tint val="75000"/>
                  </a:prstClr>
                </a:solidFill>
              </a:rPr>
              <a:pPr defTabSz="914400"/>
              <a:t>10/27/2021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914400"/>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400"/>
            <a:fld id="{F55C7BF6-40F0-4E8F-B6C6-C9C89ED7C481}" type="slidenum">
              <a:rPr lang="en-US" smtClean="0">
                <a:solidFill>
                  <a:prstClr val="black">
                    <a:tint val="75000"/>
                  </a:prstClr>
                </a:solidFill>
              </a:rPr>
              <a:pPr defTabSz="914400"/>
              <a:t>‹#›</a:t>
            </a:fld>
            <a:endParaRPr lang="en-US">
              <a:solidFill>
                <a:prstClr val="black">
                  <a:tint val="75000"/>
                </a:prstClr>
              </a:solidFill>
            </a:endParaRPr>
          </a:p>
        </p:txBody>
      </p:sp>
    </p:spTree>
    <p:extLst>
      <p:ext uri="{BB962C8B-B14F-4D97-AF65-F5344CB8AC3E}">
        <p14:creationId xmlns:p14="http://schemas.microsoft.com/office/powerpoint/2010/main" val="84761057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defTabSz="914400"/>
            <a:fld id="{1AC1EBC9-5ED5-44EC-ADA2-31A348E01851}" type="datetimeFigureOut">
              <a:rPr lang="en-US" smtClean="0">
                <a:solidFill>
                  <a:prstClr val="black">
                    <a:tint val="75000"/>
                  </a:prstClr>
                </a:solidFill>
              </a:rPr>
              <a:pPr defTabSz="914400"/>
              <a:t>10/27/2021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914400"/>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914400"/>
            <a:fld id="{F55C7BF6-40F0-4E8F-B6C6-C9C89ED7C481}" type="slidenum">
              <a:rPr lang="en-US" smtClean="0">
                <a:solidFill>
                  <a:prstClr val="black">
                    <a:tint val="75000"/>
                  </a:prstClr>
                </a:solidFill>
              </a:rPr>
              <a:pPr defTabSz="914400"/>
              <a:t>‹#›</a:t>
            </a:fld>
            <a:endParaRPr lang="en-US">
              <a:solidFill>
                <a:prstClr val="black">
                  <a:tint val="75000"/>
                </a:prstClr>
              </a:solidFill>
            </a:endParaRPr>
          </a:p>
        </p:txBody>
      </p:sp>
    </p:spTree>
    <p:extLst>
      <p:ext uri="{BB962C8B-B14F-4D97-AF65-F5344CB8AC3E}">
        <p14:creationId xmlns:p14="http://schemas.microsoft.com/office/powerpoint/2010/main" val="291869396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defTabSz="914400"/>
            <a:fld id="{1AC1EBC9-5ED5-44EC-ADA2-31A348E01851}" type="datetimeFigureOut">
              <a:rPr lang="en-US" smtClean="0">
                <a:solidFill>
                  <a:prstClr val="black">
                    <a:tint val="75000"/>
                  </a:prstClr>
                </a:solidFill>
              </a:rPr>
              <a:pPr defTabSz="914400"/>
              <a:t>10/27/2021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defTabSz="914400"/>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defTabSz="914400"/>
            <a:fld id="{F55C7BF6-40F0-4E8F-B6C6-C9C89ED7C481}" type="slidenum">
              <a:rPr lang="en-US" smtClean="0">
                <a:solidFill>
                  <a:prstClr val="black">
                    <a:tint val="75000"/>
                  </a:prstClr>
                </a:solidFill>
              </a:rPr>
              <a:pPr defTabSz="914400"/>
              <a:t>‹#›</a:t>
            </a:fld>
            <a:endParaRPr lang="en-US">
              <a:solidFill>
                <a:prstClr val="black">
                  <a:tint val="75000"/>
                </a:prstClr>
              </a:solidFill>
            </a:endParaRPr>
          </a:p>
        </p:txBody>
      </p:sp>
    </p:spTree>
    <p:extLst>
      <p:ext uri="{BB962C8B-B14F-4D97-AF65-F5344CB8AC3E}">
        <p14:creationId xmlns:p14="http://schemas.microsoft.com/office/powerpoint/2010/main" val="31461486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defTabSz="914400"/>
            <a:fld id="{1AC1EBC9-5ED5-44EC-ADA2-31A348E01851}" type="datetimeFigureOut">
              <a:rPr lang="en-US" smtClean="0">
                <a:solidFill>
                  <a:prstClr val="black">
                    <a:tint val="75000"/>
                  </a:prstClr>
                </a:solidFill>
              </a:rPr>
              <a:pPr defTabSz="914400"/>
              <a:t>10/27/2021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defTabSz="914400"/>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defTabSz="914400"/>
            <a:fld id="{F55C7BF6-40F0-4E8F-B6C6-C9C89ED7C481}" type="slidenum">
              <a:rPr lang="en-US" smtClean="0">
                <a:solidFill>
                  <a:prstClr val="black">
                    <a:tint val="75000"/>
                  </a:prstClr>
                </a:solidFill>
              </a:rPr>
              <a:pPr defTabSz="914400"/>
              <a:t>‹#›</a:t>
            </a:fld>
            <a:endParaRPr lang="en-US">
              <a:solidFill>
                <a:prstClr val="black">
                  <a:tint val="75000"/>
                </a:prstClr>
              </a:solidFill>
            </a:endParaRPr>
          </a:p>
        </p:txBody>
      </p:sp>
    </p:spTree>
    <p:extLst>
      <p:ext uri="{BB962C8B-B14F-4D97-AF65-F5344CB8AC3E}">
        <p14:creationId xmlns:p14="http://schemas.microsoft.com/office/powerpoint/2010/main" val="368547963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914400"/>
            <a:fld id="{1AC1EBC9-5ED5-44EC-ADA2-31A348E01851}" type="datetimeFigureOut">
              <a:rPr lang="en-US" smtClean="0">
                <a:solidFill>
                  <a:prstClr val="black">
                    <a:tint val="75000"/>
                  </a:prstClr>
                </a:solidFill>
              </a:rPr>
              <a:pPr defTabSz="914400"/>
              <a:t>10/27/2021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defTabSz="914400"/>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defTabSz="914400"/>
            <a:fld id="{F55C7BF6-40F0-4E8F-B6C6-C9C89ED7C481}" type="slidenum">
              <a:rPr lang="en-US" smtClean="0">
                <a:solidFill>
                  <a:prstClr val="black">
                    <a:tint val="75000"/>
                  </a:prstClr>
                </a:solidFill>
              </a:rPr>
              <a:pPr defTabSz="914400"/>
              <a:t>‹#›</a:t>
            </a:fld>
            <a:endParaRPr lang="en-US">
              <a:solidFill>
                <a:prstClr val="black">
                  <a:tint val="75000"/>
                </a:prstClr>
              </a:solidFill>
            </a:endParaRPr>
          </a:p>
        </p:txBody>
      </p:sp>
    </p:spTree>
    <p:extLst>
      <p:ext uri="{BB962C8B-B14F-4D97-AF65-F5344CB8AC3E}">
        <p14:creationId xmlns:p14="http://schemas.microsoft.com/office/powerpoint/2010/main" val="372299743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defTabSz="914400"/>
            <a:fld id="{1AC1EBC9-5ED5-44EC-ADA2-31A348E01851}" type="datetimeFigureOut">
              <a:rPr lang="en-US" smtClean="0">
                <a:solidFill>
                  <a:prstClr val="black">
                    <a:tint val="75000"/>
                  </a:prstClr>
                </a:solidFill>
              </a:rPr>
              <a:pPr defTabSz="914400"/>
              <a:t>10/27/2021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914400"/>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914400"/>
            <a:fld id="{F55C7BF6-40F0-4E8F-B6C6-C9C89ED7C481}" type="slidenum">
              <a:rPr lang="en-US" smtClean="0">
                <a:solidFill>
                  <a:prstClr val="black">
                    <a:tint val="75000"/>
                  </a:prstClr>
                </a:solidFill>
              </a:rPr>
              <a:pPr defTabSz="914400"/>
              <a:t>‹#›</a:t>
            </a:fld>
            <a:endParaRPr lang="en-US">
              <a:solidFill>
                <a:prstClr val="black">
                  <a:tint val="75000"/>
                </a:prstClr>
              </a:solidFill>
            </a:endParaRPr>
          </a:p>
        </p:txBody>
      </p:sp>
    </p:spTree>
    <p:extLst>
      <p:ext uri="{BB962C8B-B14F-4D97-AF65-F5344CB8AC3E}">
        <p14:creationId xmlns:p14="http://schemas.microsoft.com/office/powerpoint/2010/main" val="6049401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defTabSz="914400"/>
            <a:fld id="{1AC1EBC9-5ED5-44EC-ADA2-31A348E01851}" type="datetimeFigureOut">
              <a:rPr lang="en-US" smtClean="0">
                <a:solidFill>
                  <a:prstClr val="black">
                    <a:tint val="75000"/>
                  </a:prstClr>
                </a:solidFill>
              </a:rPr>
              <a:pPr defTabSz="914400"/>
              <a:t>10/27/2021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914400"/>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914400"/>
            <a:fld id="{F55C7BF6-40F0-4E8F-B6C6-C9C89ED7C481}" type="slidenum">
              <a:rPr lang="en-US" smtClean="0">
                <a:solidFill>
                  <a:prstClr val="black">
                    <a:tint val="75000"/>
                  </a:prstClr>
                </a:solidFill>
              </a:rPr>
              <a:pPr defTabSz="914400"/>
              <a:t>‹#›</a:t>
            </a:fld>
            <a:endParaRPr lang="en-US">
              <a:solidFill>
                <a:prstClr val="black">
                  <a:tint val="75000"/>
                </a:prstClr>
              </a:solidFill>
            </a:endParaRPr>
          </a:p>
        </p:txBody>
      </p:sp>
    </p:spTree>
    <p:extLst>
      <p:ext uri="{BB962C8B-B14F-4D97-AF65-F5344CB8AC3E}">
        <p14:creationId xmlns:p14="http://schemas.microsoft.com/office/powerpoint/2010/main" val="335141786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defTabSz="914400"/>
            <a:fld id="{1AC1EBC9-5ED5-44EC-ADA2-31A348E01851}" type="datetimeFigureOut">
              <a:rPr lang="en-US" smtClean="0">
                <a:solidFill>
                  <a:prstClr val="black">
                    <a:tint val="75000"/>
                  </a:prstClr>
                </a:solidFill>
              </a:rPr>
              <a:pPr defTabSz="914400"/>
              <a:t>10/27/2021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914400"/>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400"/>
            <a:fld id="{F55C7BF6-40F0-4E8F-B6C6-C9C89ED7C481}" type="slidenum">
              <a:rPr lang="en-US" smtClean="0">
                <a:solidFill>
                  <a:prstClr val="black">
                    <a:tint val="75000"/>
                  </a:prstClr>
                </a:solidFill>
              </a:rPr>
              <a:pPr defTabSz="914400"/>
              <a:t>‹#›</a:t>
            </a:fld>
            <a:endParaRPr lang="en-US">
              <a:solidFill>
                <a:prstClr val="black">
                  <a:tint val="75000"/>
                </a:prstClr>
              </a:solidFill>
            </a:endParaRPr>
          </a:p>
        </p:txBody>
      </p:sp>
    </p:spTree>
    <p:extLst>
      <p:ext uri="{BB962C8B-B14F-4D97-AF65-F5344CB8AC3E}">
        <p14:creationId xmlns:p14="http://schemas.microsoft.com/office/powerpoint/2010/main" val="401672322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defTabSz="914400"/>
            <a:fld id="{1AC1EBC9-5ED5-44EC-ADA2-31A348E01851}" type="datetimeFigureOut">
              <a:rPr lang="en-US" smtClean="0">
                <a:solidFill>
                  <a:prstClr val="black">
                    <a:tint val="75000"/>
                  </a:prstClr>
                </a:solidFill>
              </a:rPr>
              <a:pPr defTabSz="914400"/>
              <a:t>10/27/2021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914400"/>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400"/>
            <a:fld id="{F55C7BF6-40F0-4E8F-B6C6-C9C89ED7C481}" type="slidenum">
              <a:rPr lang="en-US" smtClean="0">
                <a:solidFill>
                  <a:prstClr val="black">
                    <a:tint val="75000"/>
                  </a:prstClr>
                </a:solidFill>
              </a:rPr>
              <a:pPr defTabSz="914400"/>
              <a:t>‹#›</a:t>
            </a:fld>
            <a:endParaRPr lang="en-US">
              <a:solidFill>
                <a:prstClr val="black">
                  <a:tint val="75000"/>
                </a:prstClr>
              </a:solidFill>
            </a:endParaRPr>
          </a:p>
        </p:txBody>
      </p:sp>
    </p:spTree>
    <p:extLst>
      <p:ext uri="{BB962C8B-B14F-4D97-AF65-F5344CB8AC3E}">
        <p14:creationId xmlns:p14="http://schemas.microsoft.com/office/powerpoint/2010/main" val="265597256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7814"/>
            <a:ext cx="10972800" cy="1139825"/>
          </a:xfrm>
        </p:spPr>
        <p:txBody>
          <a:bodyPr/>
          <a:lstStyle/>
          <a:p>
            <a:r>
              <a:rPr lang="en-US" smtClean="0"/>
              <a:t>Click to edit Master title style</a:t>
            </a:r>
            <a:endParaRPr lang="fa-IR"/>
          </a:p>
        </p:txBody>
      </p:sp>
      <p:sp>
        <p:nvSpPr>
          <p:cNvPr id="3" name="Chart Placeholder 2"/>
          <p:cNvSpPr>
            <a:spLocks noGrp="1"/>
          </p:cNvSpPr>
          <p:nvPr>
            <p:ph type="chart" idx="1"/>
          </p:nvPr>
        </p:nvSpPr>
        <p:spPr>
          <a:xfrm>
            <a:off x="609600" y="1600201"/>
            <a:ext cx="10972800" cy="4530725"/>
          </a:xfrm>
        </p:spPr>
        <p:txBody>
          <a:bodyPr/>
          <a:lstStyle/>
          <a:p>
            <a:endParaRPr lang="fa-IR"/>
          </a:p>
        </p:txBody>
      </p:sp>
      <p:sp>
        <p:nvSpPr>
          <p:cNvPr id="4" name="Date Placeholder 3"/>
          <p:cNvSpPr>
            <a:spLocks noGrp="1"/>
          </p:cNvSpPr>
          <p:nvPr>
            <p:ph type="dt" sz="half" idx="10"/>
          </p:nvPr>
        </p:nvSpPr>
        <p:spPr>
          <a:xfrm>
            <a:off x="609600" y="6243638"/>
            <a:ext cx="2844800" cy="457200"/>
          </a:xfrm>
        </p:spPr>
        <p:txBody>
          <a:bodyPr/>
          <a:lstStyle>
            <a:lvl1pPr>
              <a:defRPr/>
            </a:lvl1pPr>
          </a:lstStyle>
          <a:p>
            <a:pPr defTabSz="914400"/>
            <a:endParaRPr lang="en-US">
              <a:solidFill>
                <a:prstClr val="black">
                  <a:tint val="75000"/>
                </a:prstClr>
              </a:solidFill>
            </a:endParaRPr>
          </a:p>
        </p:txBody>
      </p:sp>
      <p:sp>
        <p:nvSpPr>
          <p:cNvPr id="5" name="Footer Placeholder 4"/>
          <p:cNvSpPr>
            <a:spLocks noGrp="1"/>
          </p:cNvSpPr>
          <p:nvPr>
            <p:ph type="ftr" sz="quarter" idx="11"/>
          </p:nvPr>
        </p:nvSpPr>
        <p:spPr>
          <a:xfrm>
            <a:off x="4165600" y="6248400"/>
            <a:ext cx="3860800" cy="457200"/>
          </a:xfrm>
        </p:spPr>
        <p:txBody>
          <a:bodyPr/>
          <a:lstStyle>
            <a:lvl1pPr>
              <a:defRPr/>
            </a:lvl1pPr>
          </a:lstStyle>
          <a:p>
            <a:pPr defTabSz="914400"/>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243638"/>
            <a:ext cx="2844800" cy="457200"/>
          </a:xfrm>
        </p:spPr>
        <p:txBody>
          <a:bodyPr/>
          <a:lstStyle>
            <a:lvl1pPr>
              <a:defRPr/>
            </a:lvl1pPr>
          </a:lstStyle>
          <a:p>
            <a:pPr defTabSz="914400"/>
            <a:fld id="{E0DA9CC3-B985-4306-B652-DB1A0BC8BCB3}" type="slidenum">
              <a:rPr lang="en-US" smtClean="0">
                <a:solidFill>
                  <a:prstClr val="black">
                    <a:tint val="75000"/>
                  </a:prstClr>
                </a:solidFill>
              </a:rPr>
              <a:pPr defTabSz="914400"/>
              <a:t>‹#›</a:t>
            </a:fld>
            <a:endParaRPr lang="en-US">
              <a:solidFill>
                <a:prstClr val="black">
                  <a:tint val="75000"/>
                </a:prstClr>
              </a:solidFill>
            </a:endParaRPr>
          </a:p>
        </p:txBody>
      </p:sp>
    </p:spTree>
    <p:extLst>
      <p:ext uri="{BB962C8B-B14F-4D97-AF65-F5344CB8AC3E}">
        <p14:creationId xmlns:p14="http://schemas.microsoft.com/office/powerpoint/2010/main" val="278358448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9812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197600" y="19812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defTabSz="914400">
              <a:defRPr/>
            </a:pPr>
            <a:endParaRPr lang="en-US">
              <a:solidFill>
                <a:prstClr val="black">
                  <a:tint val="75000"/>
                </a:prstClr>
              </a:solidFill>
            </a:endParaRPr>
          </a:p>
        </p:txBody>
      </p:sp>
      <p:sp>
        <p:nvSpPr>
          <p:cNvPr id="6" name="Rectangle 5"/>
          <p:cNvSpPr>
            <a:spLocks noGrp="1" noChangeArrowheads="1"/>
          </p:cNvSpPr>
          <p:nvPr>
            <p:ph type="ftr" sz="quarter" idx="11"/>
          </p:nvPr>
        </p:nvSpPr>
        <p:spPr>
          <a:ln/>
        </p:spPr>
        <p:txBody>
          <a:bodyPr/>
          <a:lstStyle>
            <a:lvl1pPr>
              <a:defRPr/>
            </a:lvl1pPr>
          </a:lstStyle>
          <a:p>
            <a:pPr defTabSz="914400">
              <a:defRPr/>
            </a:pPr>
            <a:endParaRPr lang="en-US">
              <a:solidFill>
                <a:prstClr val="black">
                  <a:tint val="75000"/>
                </a:prstClr>
              </a:solidFill>
            </a:endParaRPr>
          </a:p>
        </p:txBody>
      </p:sp>
      <p:sp>
        <p:nvSpPr>
          <p:cNvPr id="7" name="Rectangle 6"/>
          <p:cNvSpPr>
            <a:spLocks noGrp="1" noChangeArrowheads="1"/>
          </p:cNvSpPr>
          <p:nvPr>
            <p:ph type="sldNum" sz="quarter" idx="12"/>
          </p:nvPr>
        </p:nvSpPr>
        <p:spPr>
          <a:ln/>
        </p:spPr>
        <p:txBody>
          <a:bodyPr/>
          <a:lstStyle>
            <a:lvl1pPr>
              <a:defRPr/>
            </a:lvl1pPr>
          </a:lstStyle>
          <a:p>
            <a:pPr defTabSz="914400">
              <a:defRPr/>
            </a:pPr>
            <a:fld id="{F171AAAB-C4B5-40A6-BF2E-95BE56CBABBC}" type="slidenum">
              <a:rPr lang="en-US" smtClean="0">
                <a:solidFill>
                  <a:prstClr val="black">
                    <a:tint val="75000"/>
                  </a:prstClr>
                </a:solidFill>
              </a:rPr>
              <a:pPr defTabSz="914400">
                <a:defRPr/>
              </a:pPr>
              <a:t>‹#›</a:t>
            </a:fld>
            <a:endParaRPr lang="en-US">
              <a:solidFill>
                <a:prstClr val="black">
                  <a:tint val="75000"/>
                </a:prstClr>
              </a:solidFill>
            </a:endParaRPr>
          </a:p>
        </p:txBody>
      </p:sp>
    </p:spTree>
    <p:extLst>
      <p:ext uri="{BB962C8B-B14F-4D97-AF65-F5344CB8AC3E}">
        <p14:creationId xmlns:p14="http://schemas.microsoft.com/office/powerpoint/2010/main" val="141263865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defTabSz="914377"/>
            <a:fld id="{6EDA5892-5C2B-4692-9754-2E99AE341342}" type="datetimeFigureOut">
              <a:rPr lang="en-US" smtClean="0">
                <a:solidFill>
                  <a:prstClr val="black">
                    <a:tint val="75000"/>
                  </a:prstClr>
                </a:solidFill>
              </a:rPr>
              <a:pPr defTabSz="914377"/>
              <a:t>10/27/2021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914377"/>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377"/>
            <a:fld id="{B3F4474D-454B-45FA-9690-D7832AB0A05F}" type="slidenum">
              <a:rPr lang="en-US" smtClean="0">
                <a:solidFill>
                  <a:prstClr val="black">
                    <a:tint val="75000"/>
                  </a:prstClr>
                </a:solidFill>
              </a:rPr>
              <a:pPr defTabSz="914377"/>
              <a:t>‹#›</a:t>
            </a:fld>
            <a:endParaRPr lang="en-US">
              <a:solidFill>
                <a:prstClr val="black">
                  <a:tint val="75000"/>
                </a:prstClr>
              </a:solidFill>
            </a:endParaRPr>
          </a:p>
        </p:txBody>
      </p:sp>
    </p:spTree>
    <p:extLst>
      <p:ext uri="{BB962C8B-B14F-4D97-AF65-F5344CB8AC3E}">
        <p14:creationId xmlns:p14="http://schemas.microsoft.com/office/powerpoint/2010/main" val="356384754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defTabSz="914377"/>
            <a:fld id="{6EDA5892-5C2B-4692-9754-2E99AE341342}" type="datetimeFigureOut">
              <a:rPr lang="en-US" smtClean="0">
                <a:solidFill>
                  <a:prstClr val="black">
                    <a:tint val="75000"/>
                  </a:prstClr>
                </a:solidFill>
              </a:rPr>
              <a:pPr defTabSz="914377"/>
              <a:t>10/27/2021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914377"/>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377"/>
            <a:fld id="{B3F4474D-454B-45FA-9690-D7832AB0A05F}" type="slidenum">
              <a:rPr lang="en-US" smtClean="0">
                <a:solidFill>
                  <a:prstClr val="black">
                    <a:tint val="75000"/>
                  </a:prstClr>
                </a:solidFill>
              </a:rPr>
              <a:pPr defTabSz="914377"/>
              <a:t>‹#›</a:t>
            </a:fld>
            <a:endParaRPr lang="en-US">
              <a:solidFill>
                <a:prstClr val="black">
                  <a:tint val="75000"/>
                </a:prstClr>
              </a:solidFill>
            </a:endParaRPr>
          </a:p>
        </p:txBody>
      </p:sp>
    </p:spTree>
    <p:extLst>
      <p:ext uri="{BB962C8B-B14F-4D97-AF65-F5344CB8AC3E}">
        <p14:creationId xmlns:p14="http://schemas.microsoft.com/office/powerpoint/2010/main" val="172993281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defTabSz="914377"/>
            <a:fld id="{6EDA5892-5C2B-4692-9754-2E99AE341342}" type="datetimeFigureOut">
              <a:rPr lang="en-US" smtClean="0">
                <a:solidFill>
                  <a:prstClr val="black">
                    <a:tint val="75000"/>
                  </a:prstClr>
                </a:solidFill>
              </a:rPr>
              <a:pPr defTabSz="914377"/>
              <a:t>10/27/2021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914377"/>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377"/>
            <a:fld id="{B3F4474D-454B-45FA-9690-D7832AB0A05F}" type="slidenum">
              <a:rPr lang="en-US" smtClean="0">
                <a:solidFill>
                  <a:prstClr val="black">
                    <a:tint val="75000"/>
                  </a:prstClr>
                </a:solidFill>
              </a:rPr>
              <a:pPr defTabSz="914377"/>
              <a:t>‹#›</a:t>
            </a:fld>
            <a:endParaRPr lang="en-US">
              <a:solidFill>
                <a:prstClr val="black">
                  <a:tint val="75000"/>
                </a:prstClr>
              </a:solidFill>
            </a:endParaRPr>
          </a:p>
        </p:txBody>
      </p:sp>
    </p:spTree>
    <p:extLst>
      <p:ext uri="{BB962C8B-B14F-4D97-AF65-F5344CB8AC3E}">
        <p14:creationId xmlns:p14="http://schemas.microsoft.com/office/powerpoint/2010/main" val="253416280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defTabSz="914377"/>
            <a:fld id="{6EDA5892-5C2B-4692-9754-2E99AE341342}" type="datetimeFigureOut">
              <a:rPr lang="en-US" smtClean="0">
                <a:solidFill>
                  <a:prstClr val="black">
                    <a:tint val="75000"/>
                  </a:prstClr>
                </a:solidFill>
              </a:rPr>
              <a:pPr defTabSz="914377"/>
              <a:t>10/27/2021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914377"/>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914377"/>
            <a:fld id="{B3F4474D-454B-45FA-9690-D7832AB0A05F}" type="slidenum">
              <a:rPr lang="en-US" smtClean="0">
                <a:solidFill>
                  <a:prstClr val="black">
                    <a:tint val="75000"/>
                  </a:prstClr>
                </a:solidFill>
              </a:rPr>
              <a:pPr defTabSz="914377"/>
              <a:t>‹#›</a:t>
            </a:fld>
            <a:endParaRPr lang="en-US">
              <a:solidFill>
                <a:prstClr val="black">
                  <a:tint val="75000"/>
                </a:prstClr>
              </a:solidFill>
            </a:endParaRPr>
          </a:p>
        </p:txBody>
      </p:sp>
    </p:spTree>
    <p:extLst>
      <p:ext uri="{BB962C8B-B14F-4D97-AF65-F5344CB8AC3E}">
        <p14:creationId xmlns:p14="http://schemas.microsoft.com/office/powerpoint/2010/main" val="308545384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defTabSz="914377"/>
            <a:fld id="{6EDA5892-5C2B-4692-9754-2E99AE341342}" type="datetimeFigureOut">
              <a:rPr lang="en-US" smtClean="0">
                <a:solidFill>
                  <a:prstClr val="black">
                    <a:tint val="75000"/>
                  </a:prstClr>
                </a:solidFill>
              </a:rPr>
              <a:pPr defTabSz="914377"/>
              <a:t>10/27/2021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defTabSz="914377"/>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defTabSz="914377"/>
            <a:fld id="{B3F4474D-454B-45FA-9690-D7832AB0A05F}" type="slidenum">
              <a:rPr lang="en-US" smtClean="0">
                <a:solidFill>
                  <a:prstClr val="black">
                    <a:tint val="75000"/>
                  </a:prstClr>
                </a:solidFill>
              </a:rPr>
              <a:pPr defTabSz="914377"/>
              <a:t>‹#›</a:t>
            </a:fld>
            <a:endParaRPr lang="en-US">
              <a:solidFill>
                <a:prstClr val="black">
                  <a:tint val="75000"/>
                </a:prstClr>
              </a:solidFill>
            </a:endParaRPr>
          </a:p>
        </p:txBody>
      </p:sp>
    </p:spTree>
    <p:extLst>
      <p:ext uri="{BB962C8B-B14F-4D97-AF65-F5344CB8AC3E}">
        <p14:creationId xmlns:p14="http://schemas.microsoft.com/office/powerpoint/2010/main" val="147901674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defTabSz="914377"/>
            <a:fld id="{6EDA5892-5C2B-4692-9754-2E99AE341342}" type="datetimeFigureOut">
              <a:rPr lang="en-US" smtClean="0">
                <a:solidFill>
                  <a:prstClr val="black">
                    <a:tint val="75000"/>
                  </a:prstClr>
                </a:solidFill>
              </a:rPr>
              <a:pPr defTabSz="914377"/>
              <a:t>10/27/2021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defTabSz="914377"/>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defTabSz="914377"/>
            <a:fld id="{B3F4474D-454B-45FA-9690-D7832AB0A05F}" type="slidenum">
              <a:rPr lang="en-US" smtClean="0">
                <a:solidFill>
                  <a:prstClr val="black">
                    <a:tint val="75000"/>
                  </a:prstClr>
                </a:solidFill>
              </a:rPr>
              <a:pPr defTabSz="914377"/>
              <a:t>‹#›</a:t>
            </a:fld>
            <a:endParaRPr lang="en-US">
              <a:solidFill>
                <a:prstClr val="black">
                  <a:tint val="75000"/>
                </a:prstClr>
              </a:solidFill>
            </a:endParaRPr>
          </a:p>
        </p:txBody>
      </p:sp>
    </p:spTree>
    <p:extLst>
      <p:ext uri="{BB962C8B-B14F-4D97-AF65-F5344CB8AC3E}">
        <p14:creationId xmlns:p14="http://schemas.microsoft.com/office/powerpoint/2010/main" val="265068009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914377"/>
            <a:fld id="{6EDA5892-5C2B-4692-9754-2E99AE341342}" type="datetimeFigureOut">
              <a:rPr lang="en-US" smtClean="0">
                <a:solidFill>
                  <a:prstClr val="black">
                    <a:tint val="75000"/>
                  </a:prstClr>
                </a:solidFill>
              </a:rPr>
              <a:pPr defTabSz="914377"/>
              <a:t>10/27/2021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defTabSz="914377"/>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defTabSz="914377"/>
            <a:fld id="{B3F4474D-454B-45FA-9690-D7832AB0A05F}" type="slidenum">
              <a:rPr lang="en-US" smtClean="0">
                <a:solidFill>
                  <a:prstClr val="black">
                    <a:tint val="75000"/>
                  </a:prstClr>
                </a:solidFill>
              </a:rPr>
              <a:pPr defTabSz="914377"/>
              <a:t>‹#›</a:t>
            </a:fld>
            <a:endParaRPr lang="en-US">
              <a:solidFill>
                <a:prstClr val="black">
                  <a:tint val="75000"/>
                </a:prstClr>
              </a:solidFill>
            </a:endParaRPr>
          </a:p>
        </p:txBody>
      </p:sp>
    </p:spTree>
    <p:extLst>
      <p:ext uri="{BB962C8B-B14F-4D97-AF65-F5344CB8AC3E}">
        <p14:creationId xmlns:p14="http://schemas.microsoft.com/office/powerpoint/2010/main" val="215051934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defTabSz="914377"/>
            <a:fld id="{6EDA5892-5C2B-4692-9754-2E99AE341342}" type="datetimeFigureOut">
              <a:rPr lang="en-US" smtClean="0">
                <a:solidFill>
                  <a:prstClr val="black">
                    <a:tint val="75000"/>
                  </a:prstClr>
                </a:solidFill>
              </a:rPr>
              <a:pPr defTabSz="914377"/>
              <a:t>10/27/2021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914377"/>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914377"/>
            <a:fld id="{B3F4474D-454B-45FA-9690-D7832AB0A05F}" type="slidenum">
              <a:rPr lang="en-US" smtClean="0">
                <a:solidFill>
                  <a:prstClr val="black">
                    <a:tint val="75000"/>
                  </a:prstClr>
                </a:solidFill>
              </a:rPr>
              <a:pPr defTabSz="914377"/>
              <a:t>‹#›</a:t>
            </a:fld>
            <a:endParaRPr lang="en-US">
              <a:solidFill>
                <a:prstClr val="black">
                  <a:tint val="75000"/>
                </a:prstClr>
              </a:solidFill>
            </a:endParaRPr>
          </a:p>
        </p:txBody>
      </p:sp>
    </p:spTree>
    <p:extLst>
      <p:ext uri="{BB962C8B-B14F-4D97-AF65-F5344CB8AC3E}">
        <p14:creationId xmlns:p14="http://schemas.microsoft.com/office/powerpoint/2010/main" val="87660532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defTabSz="914377"/>
            <a:fld id="{6EDA5892-5C2B-4692-9754-2E99AE341342}" type="datetimeFigureOut">
              <a:rPr lang="en-US" smtClean="0">
                <a:solidFill>
                  <a:prstClr val="black">
                    <a:tint val="75000"/>
                  </a:prstClr>
                </a:solidFill>
              </a:rPr>
              <a:pPr defTabSz="914377"/>
              <a:t>10/27/2021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914377"/>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914377"/>
            <a:fld id="{B3F4474D-454B-45FA-9690-D7832AB0A05F}" type="slidenum">
              <a:rPr lang="en-US" smtClean="0">
                <a:solidFill>
                  <a:prstClr val="black">
                    <a:tint val="75000"/>
                  </a:prstClr>
                </a:solidFill>
              </a:rPr>
              <a:pPr defTabSz="914377"/>
              <a:t>‹#›</a:t>
            </a:fld>
            <a:endParaRPr lang="en-US">
              <a:solidFill>
                <a:prstClr val="black">
                  <a:tint val="75000"/>
                </a:prstClr>
              </a:solidFill>
            </a:endParaRPr>
          </a:p>
        </p:txBody>
      </p:sp>
    </p:spTree>
    <p:extLst>
      <p:ext uri="{BB962C8B-B14F-4D97-AF65-F5344CB8AC3E}">
        <p14:creationId xmlns:p14="http://schemas.microsoft.com/office/powerpoint/2010/main" val="410597333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defTabSz="914377"/>
            <a:fld id="{6EDA5892-5C2B-4692-9754-2E99AE341342}" type="datetimeFigureOut">
              <a:rPr lang="en-US" smtClean="0">
                <a:solidFill>
                  <a:prstClr val="black">
                    <a:tint val="75000"/>
                  </a:prstClr>
                </a:solidFill>
              </a:rPr>
              <a:pPr defTabSz="914377"/>
              <a:t>10/27/2021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914377"/>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377"/>
            <a:fld id="{B3F4474D-454B-45FA-9690-D7832AB0A05F}" type="slidenum">
              <a:rPr lang="en-US" smtClean="0">
                <a:solidFill>
                  <a:prstClr val="black">
                    <a:tint val="75000"/>
                  </a:prstClr>
                </a:solidFill>
              </a:rPr>
              <a:pPr defTabSz="914377"/>
              <a:t>‹#›</a:t>
            </a:fld>
            <a:endParaRPr lang="en-US">
              <a:solidFill>
                <a:prstClr val="black">
                  <a:tint val="75000"/>
                </a:prstClr>
              </a:solidFill>
            </a:endParaRPr>
          </a:p>
        </p:txBody>
      </p:sp>
    </p:spTree>
    <p:extLst>
      <p:ext uri="{BB962C8B-B14F-4D97-AF65-F5344CB8AC3E}">
        <p14:creationId xmlns:p14="http://schemas.microsoft.com/office/powerpoint/2010/main" val="267505587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defTabSz="914377"/>
            <a:fld id="{6EDA5892-5C2B-4692-9754-2E99AE341342}" type="datetimeFigureOut">
              <a:rPr lang="en-US" smtClean="0">
                <a:solidFill>
                  <a:prstClr val="black">
                    <a:tint val="75000"/>
                  </a:prstClr>
                </a:solidFill>
              </a:rPr>
              <a:pPr defTabSz="914377"/>
              <a:t>10/27/2021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914377"/>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377"/>
            <a:fld id="{B3F4474D-454B-45FA-9690-D7832AB0A05F}" type="slidenum">
              <a:rPr lang="en-US" smtClean="0">
                <a:solidFill>
                  <a:prstClr val="black">
                    <a:tint val="75000"/>
                  </a:prstClr>
                </a:solidFill>
              </a:rPr>
              <a:pPr defTabSz="914377"/>
              <a:t>‹#›</a:t>
            </a:fld>
            <a:endParaRPr lang="en-US">
              <a:solidFill>
                <a:prstClr val="black">
                  <a:tint val="75000"/>
                </a:prstClr>
              </a:solidFill>
            </a:endParaRPr>
          </a:p>
        </p:txBody>
      </p:sp>
    </p:spTree>
    <p:extLst>
      <p:ext uri="{BB962C8B-B14F-4D97-AF65-F5344CB8AC3E}">
        <p14:creationId xmlns:p14="http://schemas.microsoft.com/office/powerpoint/2010/main" val="56248943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7816"/>
            <a:ext cx="10972800" cy="1139825"/>
          </a:xfrm>
        </p:spPr>
        <p:txBody>
          <a:bodyPr/>
          <a:lstStyle/>
          <a:p>
            <a:r>
              <a:rPr lang="en-US" smtClean="0"/>
              <a:t>Click to edit Master title style</a:t>
            </a:r>
            <a:endParaRPr lang="fa-IR"/>
          </a:p>
        </p:txBody>
      </p:sp>
      <p:sp>
        <p:nvSpPr>
          <p:cNvPr id="3" name="Chart Placeholder 2"/>
          <p:cNvSpPr>
            <a:spLocks noGrp="1"/>
          </p:cNvSpPr>
          <p:nvPr>
            <p:ph type="chart" idx="1"/>
          </p:nvPr>
        </p:nvSpPr>
        <p:spPr>
          <a:xfrm>
            <a:off x="609600" y="1600202"/>
            <a:ext cx="10972800" cy="4530725"/>
          </a:xfrm>
        </p:spPr>
        <p:txBody>
          <a:bodyPr/>
          <a:lstStyle/>
          <a:p>
            <a:endParaRPr lang="fa-IR"/>
          </a:p>
        </p:txBody>
      </p:sp>
      <p:sp>
        <p:nvSpPr>
          <p:cNvPr id="4" name="Date Placeholder 3"/>
          <p:cNvSpPr>
            <a:spLocks noGrp="1"/>
          </p:cNvSpPr>
          <p:nvPr>
            <p:ph type="dt" sz="half" idx="10"/>
          </p:nvPr>
        </p:nvSpPr>
        <p:spPr>
          <a:xfrm>
            <a:off x="609600" y="6243639"/>
            <a:ext cx="2844800" cy="457200"/>
          </a:xfrm>
        </p:spPr>
        <p:txBody>
          <a:bodyPr/>
          <a:lstStyle>
            <a:lvl1pPr>
              <a:defRPr/>
            </a:lvl1pPr>
          </a:lstStyle>
          <a:p>
            <a:pPr defTabSz="914377"/>
            <a:endParaRPr lang="en-US">
              <a:solidFill>
                <a:prstClr val="black">
                  <a:tint val="75000"/>
                </a:prstClr>
              </a:solidFill>
            </a:endParaRPr>
          </a:p>
        </p:txBody>
      </p:sp>
      <p:sp>
        <p:nvSpPr>
          <p:cNvPr id="5" name="Footer Placeholder 4"/>
          <p:cNvSpPr>
            <a:spLocks noGrp="1"/>
          </p:cNvSpPr>
          <p:nvPr>
            <p:ph type="ftr" sz="quarter" idx="11"/>
          </p:nvPr>
        </p:nvSpPr>
        <p:spPr>
          <a:xfrm>
            <a:off x="4165600" y="6248400"/>
            <a:ext cx="3860800" cy="457200"/>
          </a:xfrm>
        </p:spPr>
        <p:txBody>
          <a:bodyPr/>
          <a:lstStyle>
            <a:lvl1pPr>
              <a:defRPr/>
            </a:lvl1pPr>
          </a:lstStyle>
          <a:p>
            <a:pPr defTabSz="914377"/>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243639"/>
            <a:ext cx="2844800" cy="457200"/>
          </a:xfrm>
        </p:spPr>
        <p:txBody>
          <a:bodyPr/>
          <a:lstStyle>
            <a:lvl1pPr>
              <a:defRPr/>
            </a:lvl1pPr>
          </a:lstStyle>
          <a:p>
            <a:pPr defTabSz="914377"/>
            <a:fld id="{E0DA9CC3-B985-4306-B652-DB1A0BC8BCB3}" type="slidenum">
              <a:rPr lang="en-US" smtClean="0">
                <a:solidFill>
                  <a:prstClr val="black">
                    <a:tint val="75000"/>
                  </a:prstClr>
                </a:solidFill>
              </a:rPr>
              <a:pPr defTabSz="914377"/>
              <a:t>‹#›</a:t>
            </a:fld>
            <a:endParaRPr lang="en-US">
              <a:solidFill>
                <a:prstClr val="black">
                  <a:tint val="75000"/>
                </a:prstClr>
              </a:solidFill>
            </a:endParaRPr>
          </a:p>
        </p:txBody>
      </p:sp>
    </p:spTree>
    <p:extLst>
      <p:ext uri="{BB962C8B-B14F-4D97-AF65-F5344CB8AC3E}">
        <p14:creationId xmlns:p14="http://schemas.microsoft.com/office/powerpoint/2010/main" val="125993477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9812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197600" y="19812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defTabSz="914377">
              <a:defRPr/>
            </a:pPr>
            <a:endParaRPr lang="en-US">
              <a:solidFill>
                <a:prstClr val="black">
                  <a:tint val="75000"/>
                </a:prstClr>
              </a:solidFill>
            </a:endParaRPr>
          </a:p>
        </p:txBody>
      </p:sp>
      <p:sp>
        <p:nvSpPr>
          <p:cNvPr id="6" name="Rectangle 5"/>
          <p:cNvSpPr>
            <a:spLocks noGrp="1" noChangeArrowheads="1"/>
          </p:cNvSpPr>
          <p:nvPr>
            <p:ph type="ftr" sz="quarter" idx="11"/>
          </p:nvPr>
        </p:nvSpPr>
        <p:spPr>
          <a:ln/>
        </p:spPr>
        <p:txBody>
          <a:bodyPr/>
          <a:lstStyle>
            <a:lvl1pPr>
              <a:defRPr/>
            </a:lvl1pPr>
          </a:lstStyle>
          <a:p>
            <a:pPr defTabSz="914377">
              <a:defRPr/>
            </a:pPr>
            <a:endParaRPr lang="en-US">
              <a:solidFill>
                <a:prstClr val="black">
                  <a:tint val="75000"/>
                </a:prstClr>
              </a:solidFill>
            </a:endParaRPr>
          </a:p>
        </p:txBody>
      </p:sp>
      <p:sp>
        <p:nvSpPr>
          <p:cNvPr id="7" name="Rectangle 6"/>
          <p:cNvSpPr>
            <a:spLocks noGrp="1" noChangeArrowheads="1"/>
          </p:cNvSpPr>
          <p:nvPr>
            <p:ph type="sldNum" sz="quarter" idx="12"/>
          </p:nvPr>
        </p:nvSpPr>
        <p:spPr>
          <a:ln/>
        </p:spPr>
        <p:txBody>
          <a:bodyPr/>
          <a:lstStyle>
            <a:lvl1pPr>
              <a:defRPr/>
            </a:lvl1pPr>
          </a:lstStyle>
          <a:p>
            <a:pPr defTabSz="914377">
              <a:defRPr/>
            </a:pPr>
            <a:fld id="{F171AAAB-C4B5-40A6-BF2E-95BE56CBABBC}" type="slidenum">
              <a:rPr lang="en-US" smtClean="0">
                <a:solidFill>
                  <a:prstClr val="black">
                    <a:tint val="75000"/>
                  </a:prstClr>
                </a:solidFill>
              </a:rPr>
              <a:pPr defTabSz="914377">
                <a:defRPr/>
              </a:pPr>
              <a:t>‹#›</a:t>
            </a:fld>
            <a:endParaRPr lang="en-US">
              <a:solidFill>
                <a:prstClr val="black">
                  <a:tint val="75000"/>
                </a:prstClr>
              </a:solidFill>
            </a:endParaRPr>
          </a:p>
        </p:txBody>
      </p:sp>
    </p:spTree>
    <p:extLst>
      <p:ext uri="{BB962C8B-B14F-4D97-AF65-F5344CB8AC3E}">
        <p14:creationId xmlns:p14="http://schemas.microsoft.com/office/powerpoint/2010/main" val="35802373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1" y="1"/>
            <a:ext cx="12187767"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Garamond"/>
                  <a:ea typeface="+mn-ea"/>
                  <a:cs typeface="Arial"/>
                </a:endParaRPr>
              </a:p>
            </p:txBody>
          </p:sp>
          <p:sp>
            <p:nvSpPr>
              <p:cNvPr id="9" name="Freeform 5"/>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Garamond"/>
                  <a:ea typeface="+mn-ea"/>
                  <a:cs typeface="Arial"/>
                </a:endParaRPr>
              </a:p>
            </p:txBody>
          </p:sp>
          <p:sp>
            <p:nvSpPr>
              <p:cNvPr id="10" name="Freeform 6"/>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Garamond"/>
                  <a:ea typeface="+mn-ea"/>
                  <a:cs typeface="Arial"/>
                </a:endParaRPr>
              </a:p>
            </p:txBody>
          </p:sp>
          <p:sp>
            <p:nvSpPr>
              <p:cNvPr id="11" name="Freeform 7"/>
              <p:cNvSpPr>
                <a:spLocks/>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Garamond"/>
                  <a:ea typeface="+mn-ea"/>
                  <a:cs typeface="Arial"/>
                </a:endParaRPr>
              </a:p>
            </p:txBody>
          </p:sp>
          <p:sp>
            <p:nvSpPr>
              <p:cNvPr id="12" name="Freeform 8"/>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Garamond"/>
                  <a:ea typeface="+mn-ea"/>
                  <a:cs typeface="Arial"/>
                </a:endParaRPr>
              </a:p>
            </p:txBody>
          </p:sp>
        </p:grpSp>
        <p:sp>
          <p:nvSpPr>
            <p:cNvPr id="6" name="Freeform 9"/>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Garamond"/>
                <a:ea typeface="+mn-ea"/>
                <a:cs typeface="Arial"/>
              </a:endParaRPr>
            </a:p>
          </p:txBody>
        </p:sp>
        <p:sp>
          <p:nvSpPr>
            <p:cNvPr id="7" name="Freeform 10"/>
            <p:cNvSpPr>
              <a:spLocks/>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Garamond"/>
                <a:ea typeface="+mn-ea"/>
                <a:cs typeface="Arial"/>
              </a:endParaRPr>
            </a:p>
          </p:txBody>
        </p:sp>
      </p:grpSp>
      <p:sp>
        <p:nvSpPr>
          <p:cNvPr id="159755" name="Rectangle 11"/>
          <p:cNvSpPr>
            <a:spLocks noGrp="1" noChangeArrowheads="1"/>
          </p:cNvSpPr>
          <p:nvPr>
            <p:ph type="ctrTitle" sz="quarter"/>
          </p:nvPr>
        </p:nvSpPr>
        <p:spPr>
          <a:xfrm>
            <a:off x="914400" y="1736726"/>
            <a:ext cx="10363200" cy="1920875"/>
          </a:xfrm>
        </p:spPr>
        <p:txBody>
          <a:bodyPr/>
          <a:lstStyle>
            <a:lvl1pPr>
              <a:defRPr sz="6000"/>
            </a:lvl1pPr>
          </a:lstStyle>
          <a:p>
            <a:r>
              <a:rPr lang="en-US"/>
              <a:t>Click to edit Master title style</a:t>
            </a:r>
          </a:p>
        </p:txBody>
      </p:sp>
      <p:sp>
        <p:nvSpPr>
          <p:cNvPr id="159756" name="Rectangle 12"/>
          <p:cNvSpPr>
            <a:spLocks noGrp="1" noChangeArrowheads="1"/>
          </p:cNvSpPr>
          <p:nvPr>
            <p:ph type="subTitle" sz="quarter" idx="1"/>
          </p:nvPr>
        </p:nvSpPr>
        <p:spPr>
          <a:xfrm>
            <a:off x="1828800" y="3886200"/>
            <a:ext cx="8534400" cy="1752600"/>
          </a:xfrm>
        </p:spPr>
        <p:txBody>
          <a:bodyPr/>
          <a:lstStyle>
            <a:lvl1pPr marL="0" indent="0" algn="ctr">
              <a:buFont typeface="Wingdings" pitchFamily="2" charset="2"/>
              <a:buNone/>
              <a:defRPr/>
            </a:lvl1pPr>
          </a:lstStyle>
          <a:p>
            <a:r>
              <a:rPr lang="en-US"/>
              <a:t>Click to edit Master subtitle style</a:t>
            </a:r>
          </a:p>
        </p:txBody>
      </p:sp>
      <p:sp>
        <p:nvSpPr>
          <p:cNvPr id="13" name="Rectangle 13"/>
          <p:cNvSpPr>
            <a:spLocks noGrp="1" noChangeArrowheads="1"/>
          </p:cNvSpPr>
          <p:nvPr>
            <p:ph type="dt" sz="quarter" idx="10"/>
          </p:nvPr>
        </p:nvSpPr>
        <p:spPr>
          <a:xfrm>
            <a:off x="609600" y="6248400"/>
            <a:ext cx="2844800" cy="476250"/>
          </a:xfrm>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14" name="Rectangle 14"/>
          <p:cNvSpPr>
            <a:spLocks noGrp="1" noChangeArrowheads="1"/>
          </p:cNvSpPr>
          <p:nvPr>
            <p:ph type="ftr" sz="quarter" idx="11"/>
          </p:nvPr>
        </p:nvSpPr>
        <p:spPr>
          <a:xfrm>
            <a:off x="4165600" y="6251575"/>
            <a:ext cx="3860800" cy="476250"/>
          </a:xfrm>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15" name="Rectangle 15"/>
          <p:cNvSpPr>
            <a:spLocks noGrp="1" noChangeArrowheads="1"/>
          </p:cNvSpPr>
          <p:nvPr>
            <p:ph type="sldNum" sz="quarter" idx="12"/>
          </p:nvPr>
        </p:nvSpPr>
        <p:spPr>
          <a:xfrm>
            <a:off x="8737600" y="6254750"/>
            <a:ext cx="2844800" cy="476250"/>
          </a:xfrm>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6603DB8B-584B-402A-8342-314AD9D7C6AA}" type="slidenum">
              <a:rPr kumimoji="0" lang="en-US" altLang="en-US" sz="1200" b="0" i="0" u="none" strike="noStrike" kern="1200" cap="none" spc="0" normalizeH="0" baseline="0" noProof="0" smtClean="0">
                <a:ln>
                  <a:noFill/>
                </a:ln>
                <a:solidFill>
                  <a:srgbClr val="FFFFFF"/>
                </a:solidFill>
                <a:effectLst/>
                <a:uLnTx/>
                <a:uFillTx/>
                <a:latin typeface="Arial" panose="020B0604020202020204" pitchFamily="34" charset="0"/>
                <a:ea typeface="+mn-ea"/>
                <a:cs typeface="Arial"/>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200" b="0" i="0" u="none" strike="noStrike" kern="1200" cap="none" spc="0" normalizeH="0" baseline="0" noProof="0">
              <a:ln>
                <a:noFill/>
              </a:ln>
              <a:solidFill>
                <a:srgbClr val="FFFFFF"/>
              </a:solidFill>
              <a:effectLst/>
              <a:uLnTx/>
              <a:uFillTx/>
              <a:latin typeface="Arial" panose="020B0604020202020204" pitchFamily="34" charset="0"/>
              <a:ea typeface="+mn-ea"/>
              <a:cs typeface="Arial"/>
            </a:endParaRPr>
          </a:p>
        </p:txBody>
      </p:sp>
    </p:spTree>
    <p:extLst>
      <p:ext uri="{BB962C8B-B14F-4D97-AF65-F5344CB8AC3E}">
        <p14:creationId xmlns:p14="http://schemas.microsoft.com/office/powerpoint/2010/main" val="2595017104"/>
      </p:ext>
    </p:extLst>
  </p:cSld>
  <p:clrMapOvr>
    <a:masterClrMapping/>
  </p:clrMapOvr>
  <p:transition>
    <p:fade thruBlk="1"/>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cs typeface="B Titr" pitchFamily="2" charset="-78"/>
              </a:defRPr>
            </a:lvl1pPr>
          </a:lstStyle>
          <a:p>
            <a:r>
              <a:rPr lang="en-US" smtClean="0"/>
              <a:t>Click to edit Master title style</a:t>
            </a:r>
            <a:endParaRPr lang="en-GB"/>
          </a:p>
        </p:txBody>
      </p:sp>
      <p:sp>
        <p:nvSpPr>
          <p:cNvPr id="3" name="Content Placeholder 2"/>
          <p:cNvSpPr>
            <a:spLocks noGrp="1"/>
          </p:cNvSpPr>
          <p:nvPr>
            <p:ph idx="1"/>
          </p:nvPr>
        </p:nvSpPr>
        <p:spPr/>
        <p:txBody>
          <a:bodyPr/>
          <a:lstStyle>
            <a:lvl1pPr>
              <a:defRPr>
                <a:cs typeface="B Nazanin" pitchFamily="2" charset="-78"/>
              </a:defRPr>
            </a:lvl1pPr>
            <a:lvl2pPr>
              <a:defRPr>
                <a:cs typeface="B Nazanin" pitchFamily="2" charset="-78"/>
              </a:defRPr>
            </a:lvl2pPr>
            <a:lvl3pPr>
              <a:defRPr>
                <a:cs typeface="B Nazanin" pitchFamily="2" charset="-78"/>
              </a:defRPr>
            </a:lvl3pPr>
            <a:lvl4pPr>
              <a:defRPr>
                <a:cs typeface="B Nazanin" pitchFamily="2" charset="-78"/>
              </a:defRPr>
            </a:lvl4pPr>
            <a:lvl5pPr>
              <a:defRPr>
                <a:cs typeface="B Nazanin" pitchFamily="2" charset="-78"/>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Rectangle 2"/>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5" name="Rectangle 3"/>
          <p:cNvSpPr>
            <a:spLocks noGrp="1" noChangeArrowheads="1"/>
          </p:cNvSpPr>
          <p:nvPr>
            <p:ph type="sldNum" sz="quarter" idx="11"/>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E2DC6EC-6F7F-4FFF-AACD-E7B9A7C10505}" type="slidenum">
              <a:rPr kumimoji="0" lang="en-US" altLang="en-US" sz="1200" b="0" i="0" u="none" strike="noStrike" kern="1200" cap="none" spc="0" normalizeH="0" baseline="0" noProof="0" smtClean="0">
                <a:ln>
                  <a:noFill/>
                </a:ln>
                <a:solidFill>
                  <a:srgbClr val="FFFFFF"/>
                </a:solidFill>
                <a:effectLst/>
                <a:uLnTx/>
                <a:uFillTx/>
                <a:latin typeface="Arial" panose="020B0604020202020204" pitchFamily="34" charset="0"/>
                <a:ea typeface="+mn-ea"/>
                <a:cs typeface="Arial"/>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200" b="0" i="0" u="none" strike="noStrike" kern="1200" cap="none" spc="0" normalizeH="0" baseline="0" noProof="0">
              <a:ln>
                <a:noFill/>
              </a:ln>
              <a:solidFill>
                <a:srgbClr val="FFFFFF"/>
              </a:solidFill>
              <a:effectLst/>
              <a:uLnTx/>
              <a:uFillTx/>
              <a:latin typeface="Arial" panose="020B0604020202020204" pitchFamily="34" charset="0"/>
              <a:ea typeface="+mn-ea"/>
              <a:cs typeface="Arial"/>
            </a:endParaRPr>
          </a:p>
        </p:txBody>
      </p:sp>
      <p:sp>
        <p:nvSpPr>
          <p:cNvPr id="6" name="Rectangle 14"/>
          <p:cNvSpPr>
            <a:spLocks noGrp="1" noChangeArrowheads="1"/>
          </p:cNvSpPr>
          <p:nvPr>
            <p:ph type="ftr" sz="quarter" idx="12"/>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charset="0"/>
              <a:ea typeface="+mn-ea"/>
              <a:cs typeface="Arial" charset="0"/>
            </a:endParaRPr>
          </a:p>
        </p:txBody>
      </p:sp>
    </p:spTree>
    <p:extLst>
      <p:ext uri="{BB962C8B-B14F-4D97-AF65-F5344CB8AC3E}">
        <p14:creationId xmlns:p14="http://schemas.microsoft.com/office/powerpoint/2010/main" val="1322527044"/>
      </p:ext>
    </p:extLst>
  </p:cSld>
  <p:clrMapOvr>
    <a:masterClrMapping/>
  </p:clrMapOvr>
  <p:transition>
    <p:fade thruBlk="1"/>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5" name="Rectangle 3"/>
          <p:cNvSpPr>
            <a:spLocks noGrp="1" noChangeArrowheads="1"/>
          </p:cNvSpPr>
          <p:nvPr>
            <p:ph type="sldNum" sz="quarter" idx="11"/>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E2E5460-89DD-4C60-A9D9-86B66F3D8521}" type="slidenum">
              <a:rPr kumimoji="0" lang="en-US" altLang="en-US" sz="1200" b="0" i="0" u="none" strike="noStrike" kern="1200" cap="none" spc="0" normalizeH="0" baseline="0" noProof="0" smtClean="0">
                <a:ln>
                  <a:noFill/>
                </a:ln>
                <a:solidFill>
                  <a:srgbClr val="FFFFFF"/>
                </a:solidFill>
                <a:effectLst/>
                <a:uLnTx/>
                <a:uFillTx/>
                <a:latin typeface="Arial" panose="020B0604020202020204" pitchFamily="34" charset="0"/>
                <a:ea typeface="+mn-ea"/>
                <a:cs typeface="Arial"/>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200" b="0" i="0" u="none" strike="noStrike" kern="1200" cap="none" spc="0" normalizeH="0" baseline="0" noProof="0">
              <a:ln>
                <a:noFill/>
              </a:ln>
              <a:solidFill>
                <a:srgbClr val="FFFFFF"/>
              </a:solidFill>
              <a:effectLst/>
              <a:uLnTx/>
              <a:uFillTx/>
              <a:latin typeface="Arial" panose="020B0604020202020204" pitchFamily="34" charset="0"/>
              <a:ea typeface="+mn-ea"/>
              <a:cs typeface="Arial"/>
            </a:endParaRPr>
          </a:p>
        </p:txBody>
      </p:sp>
      <p:sp>
        <p:nvSpPr>
          <p:cNvPr id="6" name="Rectangle 14"/>
          <p:cNvSpPr>
            <a:spLocks noGrp="1" noChangeArrowheads="1"/>
          </p:cNvSpPr>
          <p:nvPr>
            <p:ph type="ftr" sz="quarter" idx="12"/>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charset="0"/>
              <a:ea typeface="+mn-ea"/>
              <a:cs typeface="Arial" charset="0"/>
            </a:endParaRPr>
          </a:p>
        </p:txBody>
      </p:sp>
    </p:spTree>
    <p:extLst>
      <p:ext uri="{BB962C8B-B14F-4D97-AF65-F5344CB8AC3E}">
        <p14:creationId xmlns:p14="http://schemas.microsoft.com/office/powerpoint/2010/main" val="3180889101"/>
      </p:ext>
    </p:extLst>
  </p:cSld>
  <p:clrMapOvr>
    <a:masterClrMapping/>
  </p:clrMapOvr>
  <p:transition>
    <p:fade thruBlk="1"/>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2"/>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6" name="Rectangle 3"/>
          <p:cNvSpPr>
            <a:spLocks noGrp="1" noChangeArrowheads="1"/>
          </p:cNvSpPr>
          <p:nvPr>
            <p:ph type="sldNum" sz="quarter" idx="11"/>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C301C7E4-7142-440E-9247-92B60A6EADFD}" type="slidenum">
              <a:rPr kumimoji="0" lang="en-US" altLang="en-US" sz="1200" b="0" i="0" u="none" strike="noStrike" kern="1200" cap="none" spc="0" normalizeH="0" baseline="0" noProof="0" smtClean="0">
                <a:ln>
                  <a:noFill/>
                </a:ln>
                <a:solidFill>
                  <a:srgbClr val="FFFFFF"/>
                </a:solidFill>
                <a:effectLst/>
                <a:uLnTx/>
                <a:uFillTx/>
                <a:latin typeface="Arial" panose="020B0604020202020204" pitchFamily="34" charset="0"/>
                <a:ea typeface="+mn-ea"/>
                <a:cs typeface="Arial"/>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200" b="0" i="0" u="none" strike="noStrike" kern="1200" cap="none" spc="0" normalizeH="0" baseline="0" noProof="0">
              <a:ln>
                <a:noFill/>
              </a:ln>
              <a:solidFill>
                <a:srgbClr val="FFFFFF"/>
              </a:solidFill>
              <a:effectLst/>
              <a:uLnTx/>
              <a:uFillTx/>
              <a:latin typeface="Arial" panose="020B0604020202020204" pitchFamily="34" charset="0"/>
              <a:ea typeface="+mn-ea"/>
              <a:cs typeface="Arial"/>
            </a:endParaRPr>
          </a:p>
        </p:txBody>
      </p:sp>
      <p:sp>
        <p:nvSpPr>
          <p:cNvPr id="7" name="Rectangle 14"/>
          <p:cNvSpPr>
            <a:spLocks noGrp="1" noChangeArrowheads="1"/>
          </p:cNvSpPr>
          <p:nvPr>
            <p:ph type="ftr" sz="quarter" idx="12"/>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charset="0"/>
              <a:ea typeface="+mn-ea"/>
              <a:cs typeface="Arial" charset="0"/>
            </a:endParaRPr>
          </a:p>
        </p:txBody>
      </p:sp>
    </p:spTree>
    <p:extLst>
      <p:ext uri="{BB962C8B-B14F-4D97-AF65-F5344CB8AC3E}">
        <p14:creationId xmlns:p14="http://schemas.microsoft.com/office/powerpoint/2010/main" val="1157238610"/>
      </p:ext>
    </p:extLst>
  </p:cSld>
  <p:clrMapOvr>
    <a:masterClrMapping/>
  </p:clrMapOvr>
  <p:transition>
    <p:fade thruBlk="1"/>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2"/>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8" name="Rectangle 3"/>
          <p:cNvSpPr>
            <a:spLocks noGrp="1" noChangeArrowheads="1"/>
          </p:cNvSpPr>
          <p:nvPr>
            <p:ph type="sldNum" sz="quarter" idx="11"/>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E05DB327-E598-4BEA-9A80-E23FEFB1BDDD}" type="slidenum">
              <a:rPr kumimoji="0" lang="en-US" altLang="en-US" sz="1200" b="0" i="0" u="none" strike="noStrike" kern="1200" cap="none" spc="0" normalizeH="0" baseline="0" noProof="0" smtClean="0">
                <a:ln>
                  <a:noFill/>
                </a:ln>
                <a:solidFill>
                  <a:srgbClr val="FFFFFF"/>
                </a:solidFill>
                <a:effectLst/>
                <a:uLnTx/>
                <a:uFillTx/>
                <a:latin typeface="Arial" panose="020B0604020202020204" pitchFamily="34" charset="0"/>
                <a:ea typeface="+mn-ea"/>
                <a:cs typeface="Arial"/>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200" b="0" i="0" u="none" strike="noStrike" kern="1200" cap="none" spc="0" normalizeH="0" baseline="0" noProof="0">
              <a:ln>
                <a:noFill/>
              </a:ln>
              <a:solidFill>
                <a:srgbClr val="FFFFFF"/>
              </a:solidFill>
              <a:effectLst/>
              <a:uLnTx/>
              <a:uFillTx/>
              <a:latin typeface="Arial" panose="020B0604020202020204" pitchFamily="34" charset="0"/>
              <a:ea typeface="+mn-ea"/>
              <a:cs typeface="Arial"/>
            </a:endParaRPr>
          </a:p>
        </p:txBody>
      </p:sp>
      <p:sp>
        <p:nvSpPr>
          <p:cNvPr id="9" name="Rectangle 14"/>
          <p:cNvSpPr>
            <a:spLocks noGrp="1" noChangeArrowheads="1"/>
          </p:cNvSpPr>
          <p:nvPr>
            <p:ph type="ftr" sz="quarter" idx="12"/>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charset="0"/>
              <a:ea typeface="+mn-ea"/>
              <a:cs typeface="Arial" charset="0"/>
            </a:endParaRPr>
          </a:p>
        </p:txBody>
      </p:sp>
    </p:spTree>
    <p:extLst>
      <p:ext uri="{BB962C8B-B14F-4D97-AF65-F5344CB8AC3E}">
        <p14:creationId xmlns:p14="http://schemas.microsoft.com/office/powerpoint/2010/main" val="4002653667"/>
      </p:ext>
    </p:extLst>
  </p:cSld>
  <p:clrMapOvr>
    <a:masterClrMapping/>
  </p:clrMapOvr>
  <p:transition>
    <p:fade thruBlk="1"/>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2"/>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4" name="Rectangle 3"/>
          <p:cNvSpPr>
            <a:spLocks noGrp="1" noChangeArrowheads="1"/>
          </p:cNvSpPr>
          <p:nvPr>
            <p:ph type="sldNum" sz="quarter" idx="11"/>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7640E2A-5ACF-4CAC-8F0F-1C3608EF64E2}" type="slidenum">
              <a:rPr kumimoji="0" lang="en-US" altLang="en-US" sz="1200" b="0" i="0" u="none" strike="noStrike" kern="1200" cap="none" spc="0" normalizeH="0" baseline="0" noProof="0" smtClean="0">
                <a:ln>
                  <a:noFill/>
                </a:ln>
                <a:solidFill>
                  <a:srgbClr val="FFFFFF"/>
                </a:solidFill>
                <a:effectLst/>
                <a:uLnTx/>
                <a:uFillTx/>
                <a:latin typeface="Arial" panose="020B0604020202020204" pitchFamily="34" charset="0"/>
                <a:ea typeface="+mn-ea"/>
                <a:cs typeface="Arial"/>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200" b="0" i="0" u="none" strike="noStrike" kern="1200" cap="none" spc="0" normalizeH="0" baseline="0" noProof="0">
              <a:ln>
                <a:noFill/>
              </a:ln>
              <a:solidFill>
                <a:srgbClr val="FFFFFF"/>
              </a:solidFill>
              <a:effectLst/>
              <a:uLnTx/>
              <a:uFillTx/>
              <a:latin typeface="Arial" panose="020B0604020202020204" pitchFamily="34" charset="0"/>
              <a:ea typeface="+mn-ea"/>
              <a:cs typeface="Arial"/>
            </a:endParaRPr>
          </a:p>
        </p:txBody>
      </p:sp>
      <p:sp>
        <p:nvSpPr>
          <p:cNvPr id="5" name="Rectangle 14"/>
          <p:cNvSpPr>
            <a:spLocks noGrp="1" noChangeArrowheads="1"/>
          </p:cNvSpPr>
          <p:nvPr>
            <p:ph type="ftr" sz="quarter" idx="12"/>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charset="0"/>
              <a:ea typeface="+mn-ea"/>
              <a:cs typeface="Arial" charset="0"/>
            </a:endParaRPr>
          </a:p>
        </p:txBody>
      </p:sp>
    </p:spTree>
    <p:extLst>
      <p:ext uri="{BB962C8B-B14F-4D97-AF65-F5344CB8AC3E}">
        <p14:creationId xmlns:p14="http://schemas.microsoft.com/office/powerpoint/2010/main" val="3197355012"/>
      </p:ext>
    </p:extLst>
  </p:cSld>
  <p:clrMapOvr>
    <a:masterClrMapping/>
  </p:clrMapOvr>
  <p:transition>
    <p:fade thruBlk="1"/>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3" name="Rectangle 3"/>
          <p:cNvSpPr>
            <a:spLocks noGrp="1" noChangeArrowheads="1"/>
          </p:cNvSpPr>
          <p:nvPr>
            <p:ph type="sldNum" sz="quarter" idx="11"/>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8CE14BDE-9DEF-4CD4-8E9D-3D6B39F87476}" type="slidenum">
              <a:rPr kumimoji="0" lang="en-US" altLang="en-US" sz="1200" b="0" i="0" u="none" strike="noStrike" kern="1200" cap="none" spc="0" normalizeH="0" baseline="0" noProof="0" smtClean="0">
                <a:ln>
                  <a:noFill/>
                </a:ln>
                <a:solidFill>
                  <a:srgbClr val="FFFFFF"/>
                </a:solidFill>
                <a:effectLst/>
                <a:uLnTx/>
                <a:uFillTx/>
                <a:latin typeface="Arial" panose="020B0604020202020204" pitchFamily="34" charset="0"/>
                <a:ea typeface="+mn-ea"/>
                <a:cs typeface="Arial"/>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200" b="0" i="0" u="none" strike="noStrike" kern="1200" cap="none" spc="0" normalizeH="0" baseline="0" noProof="0">
              <a:ln>
                <a:noFill/>
              </a:ln>
              <a:solidFill>
                <a:srgbClr val="FFFFFF"/>
              </a:solidFill>
              <a:effectLst/>
              <a:uLnTx/>
              <a:uFillTx/>
              <a:latin typeface="Arial" panose="020B0604020202020204" pitchFamily="34" charset="0"/>
              <a:ea typeface="+mn-ea"/>
              <a:cs typeface="Arial"/>
            </a:endParaRPr>
          </a:p>
        </p:txBody>
      </p:sp>
      <p:sp>
        <p:nvSpPr>
          <p:cNvPr id="4" name="Rectangle 14"/>
          <p:cNvSpPr>
            <a:spLocks noGrp="1" noChangeArrowheads="1"/>
          </p:cNvSpPr>
          <p:nvPr>
            <p:ph type="ftr" sz="quarter" idx="12"/>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charset="0"/>
              <a:ea typeface="+mn-ea"/>
              <a:cs typeface="Arial" charset="0"/>
            </a:endParaRPr>
          </a:p>
        </p:txBody>
      </p:sp>
    </p:spTree>
    <p:extLst>
      <p:ext uri="{BB962C8B-B14F-4D97-AF65-F5344CB8AC3E}">
        <p14:creationId xmlns:p14="http://schemas.microsoft.com/office/powerpoint/2010/main" val="3742621444"/>
      </p:ext>
    </p:extLst>
  </p:cSld>
  <p:clrMapOvr>
    <a:masterClrMapping/>
  </p:clrMapOvr>
  <p:transition>
    <p:fade thruBlk="1"/>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6" name="Rectangle 3"/>
          <p:cNvSpPr>
            <a:spLocks noGrp="1" noChangeArrowheads="1"/>
          </p:cNvSpPr>
          <p:nvPr>
            <p:ph type="sldNum" sz="quarter" idx="11"/>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B7E9B7C7-C3CD-48C6-B83F-1C21B68768C5}" type="slidenum">
              <a:rPr kumimoji="0" lang="en-US" altLang="en-US" sz="1200" b="0" i="0" u="none" strike="noStrike" kern="1200" cap="none" spc="0" normalizeH="0" baseline="0" noProof="0" smtClean="0">
                <a:ln>
                  <a:noFill/>
                </a:ln>
                <a:solidFill>
                  <a:srgbClr val="FFFFFF"/>
                </a:solidFill>
                <a:effectLst/>
                <a:uLnTx/>
                <a:uFillTx/>
                <a:latin typeface="Arial" panose="020B0604020202020204" pitchFamily="34" charset="0"/>
                <a:ea typeface="+mn-ea"/>
                <a:cs typeface="Arial"/>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200" b="0" i="0" u="none" strike="noStrike" kern="1200" cap="none" spc="0" normalizeH="0" baseline="0" noProof="0">
              <a:ln>
                <a:noFill/>
              </a:ln>
              <a:solidFill>
                <a:srgbClr val="FFFFFF"/>
              </a:solidFill>
              <a:effectLst/>
              <a:uLnTx/>
              <a:uFillTx/>
              <a:latin typeface="Arial" panose="020B0604020202020204" pitchFamily="34" charset="0"/>
              <a:ea typeface="+mn-ea"/>
              <a:cs typeface="Arial"/>
            </a:endParaRPr>
          </a:p>
        </p:txBody>
      </p:sp>
      <p:sp>
        <p:nvSpPr>
          <p:cNvPr id="7" name="Rectangle 14"/>
          <p:cNvSpPr>
            <a:spLocks noGrp="1" noChangeArrowheads="1"/>
          </p:cNvSpPr>
          <p:nvPr>
            <p:ph type="ftr" sz="quarter" idx="12"/>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charset="0"/>
              <a:ea typeface="+mn-ea"/>
              <a:cs typeface="Arial" charset="0"/>
            </a:endParaRPr>
          </a:p>
        </p:txBody>
      </p:sp>
    </p:spTree>
    <p:extLst>
      <p:ext uri="{BB962C8B-B14F-4D97-AF65-F5344CB8AC3E}">
        <p14:creationId xmlns:p14="http://schemas.microsoft.com/office/powerpoint/2010/main" val="1675703600"/>
      </p:ext>
    </p:extLst>
  </p:cSld>
  <p:clrMapOvr>
    <a:masterClrMapping/>
  </p:clrMapOvr>
  <p:transition>
    <p:fade thruBlk="1"/>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6" name="Rectangle 3"/>
          <p:cNvSpPr>
            <a:spLocks noGrp="1" noChangeArrowheads="1"/>
          </p:cNvSpPr>
          <p:nvPr>
            <p:ph type="sldNum" sz="quarter" idx="11"/>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526AB0A-F7CD-43BE-A268-90FC5E84251D}" type="slidenum">
              <a:rPr kumimoji="0" lang="en-US" altLang="en-US" sz="1200" b="0" i="0" u="none" strike="noStrike" kern="1200" cap="none" spc="0" normalizeH="0" baseline="0" noProof="0" smtClean="0">
                <a:ln>
                  <a:noFill/>
                </a:ln>
                <a:solidFill>
                  <a:srgbClr val="FFFFFF"/>
                </a:solidFill>
                <a:effectLst/>
                <a:uLnTx/>
                <a:uFillTx/>
                <a:latin typeface="Arial" panose="020B0604020202020204" pitchFamily="34" charset="0"/>
                <a:ea typeface="+mn-ea"/>
                <a:cs typeface="Arial"/>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200" b="0" i="0" u="none" strike="noStrike" kern="1200" cap="none" spc="0" normalizeH="0" baseline="0" noProof="0">
              <a:ln>
                <a:noFill/>
              </a:ln>
              <a:solidFill>
                <a:srgbClr val="FFFFFF"/>
              </a:solidFill>
              <a:effectLst/>
              <a:uLnTx/>
              <a:uFillTx/>
              <a:latin typeface="Arial" panose="020B0604020202020204" pitchFamily="34" charset="0"/>
              <a:ea typeface="+mn-ea"/>
              <a:cs typeface="Arial"/>
            </a:endParaRPr>
          </a:p>
        </p:txBody>
      </p:sp>
      <p:sp>
        <p:nvSpPr>
          <p:cNvPr id="7" name="Rectangle 14"/>
          <p:cNvSpPr>
            <a:spLocks noGrp="1" noChangeArrowheads="1"/>
          </p:cNvSpPr>
          <p:nvPr>
            <p:ph type="ftr" sz="quarter" idx="12"/>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charset="0"/>
              <a:ea typeface="+mn-ea"/>
              <a:cs typeface="Arial" charset="0"/>
            </a:endParaRPr>
          </a:p>
        </p:txBody>
      </p:sp>
    </p:spTree>
    <p:extLst>
      <p:ext uri="{BB962C8B-B14F-4D97-AF65-F5344CB8AC3E}">
        <p14:creationId xmlns:p14="http://schemas.microsoft.com/office/powerpoint/2010/main" val="1896514749"/>
      </p:ext>
    </p:extLst>
  </p:cSld>
  <p:clrMapOvr>
    <a:masterClrMapping/>
  </p:clrMapOvr>
  <p:transition>
    <p:fade thruBlk="1"/>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2"/>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5" name="Rectangle 3"/>
          <p:cNvSpPr>
            <a:spLocks noGrp="1" noChangeArrowheads="1"/>
          </p:cNvSpPr>
          <p:nvPr>
            <p:ph type="sldNum" sz="quarter" idx="11"/>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360A5A0E-BA7D-412D-9E44-59ECAABD1A96}" type="slidenum">
              <a:rPr kumimoji="0" lang="en-US" altLang="en-US" sz="1200" b="0" i="0" u="none" strike="noStrike" kern="1200" cap="none" spc="0" normalizeH="0" baseline="0" noProof="0" smtClean="0">
                <a:ln>
                  <a:noFill/>
                </a:ln>
                <a:solidFill>
                  <a:srgbClr val="FFFFFF"/>
                </a:solidFill>
                <a:effectLst/>
                <a:uLnTx/>
                <a:uFillTx/>
                <a:latin typeface="Arial" panose="020B0604020202020204" pitchFamily="34" charset="0"/>
                <a:ea typeface="+mn-ea"/>
                <a:cs typeface="Arial"/>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200" b="0" i="0" u="none" strike="noStrike" kern="1200" cap="none" spc="0" normalizeH="0" baseline="0" noProof="0">
              <a:ln>
                <a:noFill/>
              </a:ln>
              <a:solidFill>
                <a:srgbClr val="FFFFFF"/>
              </a:solidFill>
              <a:effectLst/>
              <a:uLnTx/>
              <a:uFillTx/>
              <a:latin typeface="Arial" panose="020B0604020202020204" pitchFamily="34" charset="0"/>
              <a:ea typeface="+mn-ea"/>
              <a:cs typeface="Arial"/>
            </a:endParaRPr>
          </a:p>
        </p:txBody>
      </p:sp>
      <p:sp>
        <p:nvSpPr>
          <p:cNvPr id="6" name="Rectangle 14"/>
          <p:cNvSpPr>
            <a:spLocks noGrp="1" noChangeArrowheads="1"/>
          </p:cNvSpPr>
          <p:nvPr>
            <p:ph type="ftr" sz="quarter" idx="12"/>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charset="0"/>
              <a:ea typeface="+mn-ea"/>
              <a:cs typeface="Arial" charset="0"/>
            </a:endParaRPr>
          </a:p>
        </p:txBody>
      </p:sp>
    </p:spTree>
    <p:extLst>
      <p:ext uri="{BB962C8B-B14F-4D97-AF65-F5344CB8AC3E}">
        <p14:creationId xmlns:p14="http://schemas.microsoft.com/office/powerpoint/2010/main" val="3943310269"/>
      </p:ext>
    </p:extLst>
  </p:cSld>
  <p:clrMapOvr>
    <a:masterClrMapping/>
  </p:clrMapOvr>
  <p:transition>
    <p:fade thruBlk="1"/>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2"/>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5" name="Rectangle 3"/>
          <p:cNvSpPr>
            <a:spLocks noGrp="1" noChangeArrowheads="1"/>
          </p:cNvSpPr>
          <p:nvPr>
            <p:ph type="sldNum" sz="quarter" idx="11"/>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421C970-AE18-48F7-8888-1E0144176A2C}" type="slidenum">
              <a:rPr kumimoji="0" lang="en-US" altLang="en-US" sz="1200" b="0" i="0" u="none" strike="noStrike" kern="1200" cap="none" spc="0" normalizeH="0" baseline="0" noProof="0" smtClean="0">
                <a:ln>
                  <a:noFill/>
                </a:ln>
                <a:solidFill>
                  <a:srgbClr val="FFFFFF"/>
                </a:solidFill>
                <a:effectLst/>
                <a:uLnTx/>
                <a:uFillTx/>
                <a:latin typeface="Arial" panose="020B0604020202020204" pitchFamily="34" charset="0"/>
                <a:ea typeface="+mn-ea"/>
                <a:cs typeface="Arial"/>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200" b="0" i="0" u="none" strike="noStrike" kern="1200" cap="none" spc="0" normalizeH="0" baseline="0" noProof="0">
              <a:ln>
                <a:noFill/>
              </a:ln>
              <a:solidFill>
                <a:srgbClr val="FFFFFF"/>
              </a:solidFill>
              <a:effectLst/>
              <a:uLnTx/>
              <a:uFillTx/>
              <a:latin typeface="Arial" panose="020B0604020202020204" pitchFamily="34" charset="0"/>
              <a:ea typeface="+mn-ea"/>
              <a:cs typeface="Arial"/>
            </a:endParaRPr>
          </a:p>
        </p:txBody>
      </p:sp>
      <p:sp>
        <p:nvSpPr>
          <p:cNvPr id="6" name="Rectangle 14"/>
          <p:cNvSpPr>
            <a:spLocks noGrp="1" noChangeArrowheads="1"/>
          </p:cNvSpPr>
          <p:nvPr>
            <p:ph type="ftr" sz="quarter" idx="12"/>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charset="0"/>
              <a:ea typeface="+mn-ea"/>
              <a:cs typeface="Arial" charset="0"/>
            </a:endParaRPr>
          </a:p>
        </p:txBody>
      </p:sp>
    </p:spTree>
    <p:extLst>
      <p:ext uri="{BB962C8B-B14F-4D97-AF65-F5344CB8AC3E}">
        <p14:creationId xmlns:p14="http://schemas.microsoft.com/office/powerpoint/2010/main" val="1507782787"/>
      </p:ext>
    </p:extLst>
  </p:cSld>
  <p:clrMapOvr>
    <a:masterClrMapping/>
  </p:clrMapOvr>
  <p:transition>
    <p:fade thruBlk="1"/>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609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hart Placeholder 3"/>
          <p:cNvSpPr>
            <a:spLocks noGrp="1"/>
          </p:cNvSpPr>
          <p:nvPr>
            <p:ph type="chart" sz="half" idx="2"/>
          </p:nvPr>
        </p:nvSpPr>
        <p:spPr>
          <a:xfrm>
            <a:off x="6197600" y="1600201"/>
            <a:ext cx="5384800" cy="4525963"/>
          </a:xfrm>
        </p:spPr>
        <p:txBody>
          <a:bodyPr/>
          <a:lstStyle/>
          <a:p>
            <a:pPr lvl="0"/>
            <a:endParaRPr lang="en-GB" noProof="0" smtClean="0"/>
          </a:p>
        </p:txBody>
      </p:sp>
      <p:sp>
        <p:nvSpPr>
          <p:cNvPr id="5" name="Rectangle 2"/>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6" name="Rectangle 3"/>
          <p:cNvSpPr>
            <a:spLocks noGrp="1" noChangeArrowheads="1"/>
          </p:cNvSpPr>
          <p:nvPr>
            <p:ph type="sldNum" sz="quarter" idx="11"/>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30FD7E4-7876-43D6-928D-0EC1E057789D}" type="slidenum">
              <a:rPr kumimoji="0" lang="en-US" altLang="en-US" sz="1200" b="0" i="0" u="none" strike="noStrike" kern="1200" cap="none" spc="0" normalizeH="0" baseline="0" noProof="0" smtClean="0">
                <a:ln>
                  <a:noFill/>
                </a:ln>
                <a:solidFill>
                  <a:srgbClr val="FFFFFF"/>
                </a:solidFill>
                <a:effectLst/>
                <a:uLnTx/>
                <a:uFillTx/>
                <a:latin typeface="Arial" panose="020B0604020202020204" pitchFamily="34" charset="0"/>
                <a:ea typeface="+mn-ea"/>
                <a:cs typeface="Arial"/>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200" b="0" i="0" u="none" strike="noStrike" kern="1200" cap="none" spc="0" normalizeH="0" baseline="0" noProof="0">
              <a:ln>
                <a:noFill/>
              </a:ln>
              <a:solidFill>
                <a:srgbClr val="FFFFFF"/>
              </a:solidFill>
              <a:effectLst/>
              <a:uLnTx/>
              <a:uFillTx/>
              <a:latin typeface="Arial" panose="020B0604020202020204" pitchFamily="34" charset="0"/>
              <a:ea typeface="+mn-ea"/>
              <a:cs typeface="Arial"/>
            </a:endParaRPr>
          </a:p>
        </p:txBody>
      </p:sp>
      <p:sp>
        <p:nvSpPr>
          <p:cNvPr id="7" name="Rectangle 14"/>
          <p:cNvSpPr>
            <a:spLocks noGrp="1" noChangeArrowheads="1"/>
          </p:cNvSpPr>
          <p:nvPr>
            <p:ph type="ftr" sz="quarter" idx="12"/>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charset="0"/>
              <a:ea typeface="+mn-ea"/>
              <a:cs typeface="Arial" charset="0"/>
            </a:endParaRPr>
          </a:p>
        </p:txBody>
      </p:sp>
    </p:spTree>
    <p:extLst>
      <p:ext uri="{BB962C8B-B14F-4D97-AF65-F5344CB8AC3E}">
        <p14:creationId xmlns:p14="http://schemas.microsoft.com/office/powerpoint/2010/main" val="1101683762"/>
      </p:ext>
    </p:extLst>
  </p:cSld>
  <p:clrMapOvr>
    <a:masterClrMapping/>
  </p:clrMapOvr>
  <p:transition>
    <p:fade thruBlk="1"/>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1295400"/>
            <a:ext cx="103632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24384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6197600" y="24384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197600" y="45720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914400" y="6248400"/>
            <a:ext cx="2540000" cy="457200"/>
          </a:xfrm>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2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7" name="Footer Placeholder 6"/>
          <p:cNvSpPr>
            <a:spLocks noGrp="1"/>
          </p:cNvSpPr>
          <p:nvPr>
            <p:ph type="ftr" sz="quarter" idx="11"/>
          </p:nvPr>
        </p:nvSpPr>
        <p:spPr>
          <a:xfrm>
            <a:off x="4165600" y="6248400"/>
            <a:ext cx="3860800" cy="457200"/>
          </a:xfrm>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2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8" name="Slide Number Placeholder 7"/>
          <p:cNvSpPr>
            <a:spLocks noGrp="1"/>
          </p:cNvSpPr>
          <p:nvPr>
            <p:ph type="sldNum" sz="quarter" idx="12"/>
          </p:nvPr>
        </p:nvSpPr>
        <p:spPr>
          <a:xfrm>
            <a:off x="8737600" y="6248400"/>
            <a:ext cx="2540000" cy="457200"/>
          </a:xfrm>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332B16D-9E43-4C60-B224-46652C13C377}" type="slidenum">
              <a:rPr kumimoji="0" lang="ar-SA" altLang="en-US" sz="1200" b="0" i="0" u="none" strike="noStrike" kern="1200" cap="none" spc="0" normalizeH="0" baseline="0" noProof="0" smtClean="0">
                <a:ln>
                  <a:noFill/>
                </a:ln>
                <a:solidFill>
                  <a:srgbClr val="FFFFFF"/>
                </a:solidFill>
                <a:effectLst/>
                <a:uLnTx/>
                <a:uFillTx/>
                <a:latin typeface="Arial" panose="020B0604020202020204" pitchFamily="34" charset="0"/>
                <a:ea typeface="+mn-ea"/>
                <a:cs typeface="Arial"/>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GB" altLang="en-US" sz="1200" b="0" i="0" u="none" strike="noStrike" kern="1200" cap="none" spc="0" normalizeH="0" baseline="0" noProof="0">
              <a:ln>
                <a:noFill/>
              </a:ln>
              <a:solidFill>
                <a:srgbClr val="FFFFFF"/>
              </a:solidFill>
              <a:effectLst/>
              <a:uLnTx/>
              <a:uFillTx/>
              <a:latin typeface="Arial" panose="020B0604020202020204" pitchFamily="34" charset="0"/>
              <a:ea typeface="+mn-ea"/>
              <a:cs typeface="Arial"/>
            </a:endParaRPr>
          </a:p>
        </p:txBody>
      </p:sp>
    </p:spTree>
    <p:extLst>
      <p:ext uri="{BB962C8B-B14F-4D97-AF65-F5344CB8AC3E}">
        <p14:creationId xmlns:p14="http://schemas.microsoft.com/office/powerpoint/2010/main" val="333766528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EDA5892-5C2B-4692-9754-2E99AE341342}"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10/27/2021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F4474D-454B-45FA-9690-D7832AB0A05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77457003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EDA5892-5C2B-4692-9754-2E99AE341342}"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10/27/2021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F4474D-454B-45FA-9690-D7832AB0A05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842920615"/>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EDA5892-5C2B-4692-9754-2E99AE341342}"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10/27/2021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F4474D-454B-45FA-9690-D7832AB0A05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15875569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EDA5892-5C2B-4692-9754-2E99AE341342}"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10/27/2021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F4474D-454B-45FA-9690-D7832AB0A05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49085322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EDA5892-5C2B-4692-9754-2E99AE341342}"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10/27/2021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F4474D-454B-45FA-9690-D7832AB0A05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62381232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EDA5892-5C2B-4692-9754-2E99AE341342}"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10/27/2021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F4474D-454B-45FA-9690-D7832AB0A05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50430054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EDA5892-5C2B-4692-9754-2E99AE341342}"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10/27/2021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F4474D-454B-45FA-9690-D7832AB0A05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2253138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EDA5892-5C2B-4692-9754-2E99AE341342}"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10/27/2021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F4474D-454B-45FA-9690-D7832AB0A05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67413756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EDA5892-5C2B-4692-9754-2E99AE341342}"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10/27/2021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F4474D-454B-45FA-9690-D7832AB0A05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16182339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EDA5892-5C2B-4692-9754-2E99AE341342}"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10/27/2021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F4474D-454B-45FA-9690-D7832AB0A05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51114621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EDA5892-5C2B-4692-9754-2E99AE341342}"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10/27/2021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F4474D-454B-45FA-9690-D7832AB0A05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4174458"/>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7814"/>
            <a:ext cx="10972800" cy="1139825"/>
          </a:xfrm>
        </p:spPr>
        <p:txBody>
          <a:bodyPr/>
          <a:lstStyle/>
          <a:p>
            <a:r>
              <a:rPr lang="en-US" smtClean="0"/>
              <a:t>Click to edit Master title style</a:t>
            </a:r>
            <a:endParaRPr lang="fa-IR"/>
          </a:p>
        </p:txBody>
      </p:sp>
      <p:sp>
        <p:nvSpPr>
          <p:cNvPr id="3" name="Chart Placeholder 2"/>
          <p:cNvSpPr>
            <a:spLocks noGrp="1"/>
          </p:cNvSpPr>
          <p:nvPr>
            <p:ph type="chart" idx="1"/>
          </p:nvPr>
        </p:nvSpPr>
        <p:spPr>
          <a:xfrm>
            <a:off x="609600" y="1600201"/>
            <a:ext cx="10972800" cy="4530725"/>
          </a:xfrm>
        </p:spPr>
        <p:txBody>
          <a:bodyPr/>
          <a:lstStyle/>
          <a:p>
            <a:endParaRPr lang="fa-IR"/>
          </a:p>
        </p:txBody>
      </p:sp>
      <p:sp>
        <p:nvSpPr>
          <p:cNvPr id="4" name="Date Placeholder 3"/>
          <p:cNvSpPr>
            <a:spLocks noGrp="1"/>
          </p:cNvSpPr>
          <p:nvPr>
            <p:ph type="dt" sz="half" idx="10"/>
          </p:nvPr>
        </p:nvSpPr>
        <p:spPr>
          <a:xfrm>
            <a:off x="609600" y="6243638"/>
            <a:ext cx="2844800" cy="457200"/>
          </a:xfrm>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a:xfrm>
            <a:off x="4165600" y="6248400"/>
            <a:ext cx="3860800" cy="457200"/>
          </a:xfrm>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a:xfrm>
            <a:off x="8737600" y="6243638"/>
            <a:ext cx="2844800" cy="457200"/>
          </a:xfrm>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E0DA9CC3-B985-4306-B652-DB1A0BC8BCB3}"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847340119"/>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9812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197600" y="19812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171AAAB-C4B5-40A6-BF2E-95BE56CBABBC}"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2695686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1.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30.xml"/><Relationship Id="rId1" Type="http://schemas.openxmlformats.org/officeDocument/2006/relationships/slideLayout" Target="../slideLayouts/slideLayout2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2" Type="http://schemas.openxmlformats.org/officeDocument/2006/relationships/slideLayout" Target="../slideLayouts/slideLayout32.xml"/><Relationship Id="rId16" Type="http://schemas.openxmlformats.org/officeDocument/2006/relationships/theme" Target="../theme/theme4.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image" Target="../media/image4.png"/><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image" Target="../media/image5.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6.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slideLayout" Target="../slideLayouts/slideLayout80.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slideLayout" Target="../slideLayouts/slideLayout93.xml"/><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slideLayout" Target="../slideLayouts/slideLayout92.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 Id="rId1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1.xml"/><Relationship Id="rId13" Type="http://schemas.openxmlformats.org/officeDocument/2006/relationships/slideLayout" Target="../slideLayouts/slideLayout106.xml"/><Relationship Id="rId3" Type="http://schemas.openxmlformats.org/officeDocument/2006/relationships/slideLayout" Target="../slideLayouts/slideLayout96.xml"/><Relationship Id="rId7" Type="http://schemas.openxmlformats.org/officeDocument/2006/relationships/slideLayout" Target="../slideLayouts/slideLayout100.xml"/><Relationship Id="rId12" Type="http://schemas.openxmlformats.org/officeDocument/2006/relationships/slideLayout" Target="../slideLayouts/slideLayout105.xml"/><Relationship Id="rId2" Type="http://schemas.openxmlformats.org/officeDocument/2006/relationships/slideLayout" Target="../slideLayouts/slideLayout95.xml"/><Relationship Id="rId1" Type="http://schemas.openxmlformats.org/officeDocument/2006/relationships/slideLayout" Target="../slideLayouts/slideLayout94.xml"/><Relationship Id="rId6" Type="http://schemas.openxmlformats.org/officeDocument/2006/relationships/slideLayout" Target="../slideLayouts/slideLayout99.xml"/><Relationship Id="rId11" Type="http://schemas.openxmlformats.org/officeDocument/2006/relationships/slideLayout" Target="../slideLayouts/slideLayout104.xml"/><Relationship Id="rId5" Type="http://schemas.openxmlformats.org/officeDocument/2006/relationships/slideLayout" Target="../slideLayouts/slideLayout98.xml"/><Relationship Id="rId10" Type="http://schemas.openxmlformats.org/officeDocument/2006/relationships/slideLayout" Target="../slideLayouts/slideLayout103.xml"/><Relationship Id="rId4" Type="http://schemas.openxmlformats.org/officeDocument/2006/relationships/slideLayout" Target="../slideLayouts/slideLayout97.xml"/><Relationship Id="rId9" Type="http://schemas.openxmlformats.org/officeDocument/2006/relationships/slideLayout" Target="../slideLayouts/slideLayout102.xml"/><Relationship Id="rId1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4.xml"/><Relationship Id="rId13" Type="http://schemas.openxmlformats.org/officeDocument/2006/relationships/slideLayout" Target="../slideLayouts/slideLayout119.xml"/><Relationship Id="rId3" Type="http://schemas.openxmlformats.org/officeDocument/2006/relationships/slideLayout" Target="../slideLayouts/slideLayout109.xml"/><Relationship Id="rId7" Type="http://schemas.openxmlformats.org/officeDocument/2006/relationships/slideLayout" Target="../slideLayouts/slideLayout113.xml"/><Relationship Id="rId12" Type="http://schemas.openxmlformats.org/officeDocument/2006/relationships/slideLayout" Target="../slideLayouts/slideLayout118.xml"/><Relationship Id="rId2" Type="http://schemas.openxmlformats.org/officeDocument/2006/relationships/slideLayout" Target="../slideLayouts/slideLayout108.xml"/><Relationship Id="rId1" Type="http://schemas.openxmlformats.org/officeDocument/2006/relationships/slideLayout" Target="../slideLayouts/slideLayout107.xml"/><Relationship Id="rId6" Type="http://schemas.openxmlformats.org/officeDocument/2006/relationships/slideLayout" Target="../slideLayouts/slideLayout112.xml"/><Relationship Id="rId11" Type="http://schemas.openxmlformats.org/officeDocument/2006/relationships/slideLayout" Target="../slideLayouts/slideLayout117.xml"/><Relationship Id="rId5" Type="http://schemas.openxmlformats.org/officeDocument/2006/relationships/slideLayout" Target="../slideLayouts/slideLayout111.xml"/><Relationship Id="rId10" Type="http://schemas.openxmlformats.org/officeDocument/2006/relationships/slideLayout" Target="../slideLayouts/slideLayout116.xml"/><Relationship Id="rId4" Type="http://schemas.openxmlformats.org/officeDocument/2006/relationships/slideLayout" Target="../slideLayouts/slideLayout110.xml"/><Relationship Id="rId9" Type="http://schemas.openxmlformats.org/officeDocument/2006/relationships/slideLayout" Target="../slideLayouts/slideLayout115.xml"/><Relationship Id="rId14" Type="http://schemas.openxmlformats.org/officeDocument/2006/relationships/theme" Target="../theme/theme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E2270D-11DD-4EF4-9B4D-13437E74E503}" type="datetimeFigureOut">
              <a:rPr lang="en-US" smtClean="0"/>
              <a:t>10/27/2021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03A7F1-0906-465C-8DC7-0C587E88FFF7}" type="slidenum">
              <a:rPr lang="en-US" smtClean="0"/>
              <a:t>‹#›</a:t>
            </a:fld>
            <a:endParaRPr lang="en-US"/>
          </a:p>
        </p:txBody>
      </p:sp>
    </p:spTree>
    <p:extLst>
      <p:ext uri="{BB962C8B-B14F-4D97-AF65-F5344CB8AC3E}">
        <p14:creationId xmlns:p14="http://schemas.microsoft.com/office/powerpoint/2010/main" val="8808155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smtClean="0"/>
              <a:t>10/27/2021</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43891103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838633" y="782633"/>
            <a:ext cx="8012800" cy="1143200"/>
          </a:xfrm>
          <a:prstGeom prst="rect">
            <a:avLst/>
          </a:prstGeom>
          <a:noFill/>
          <a:ln>
            <a:noFill/>
          </a:ln>
        </p:spPr>
        <p:txBody>
          <a:bodyPr spcFirstLastPara="1" wrap="square" lIns="91425" tIns="91425" rIns="91425" bIns="91425" anchor="b" anchorCtr="0"/>
          <a:lstStyle>
            <a:lvl1pPr lvl="0">
              <a:spcBef>
                <a:spcPts val="0"/>
              </a:spcBef>
              <a:spcAft>
                <a:spcPts val="0"/>
              </a:spcAft>
              <a:buClr>
                <a:srgbClr val="97BFAC"/>
              </a:buClr>
              <a:buSzPts val="3000"/>
              <a:buFont typeface="Yellowtail"/>
              <a:buNone/>
              <a:defRPr sz="3000">
                <a:solidFill>
                  <a:srgbClr val="97BFAC"/>
                </a:solidFill>
                <a:latin typeface="Yellowtail"/>
                <a:ea typeface="Yellowtail"/>
                <a:cs typeface="Yellowtail"/>
                <a:sym typeface="Yellowtail"/>
              </a:defRPr>
            </a:lvl1pPr>
            <a:lvl2pPr lvl="1">
              <a:spcBef>
                <a:spcPts val="0"/>
              </a:spcBef>
              <a:spcAft>
                <a:spcPts val="0"/>
              </a:spcAft>
              <a:buClr>
                <a:srgbClr val="97BFAC"/>
              </a:buClr>
              <a:buSzPts val="3000"/>
              <a:buFont typeface="Yellowtail"/>
              <a:buNone/>
              <a:defRPr sz="3000">
                <a:solidFill>
                  <a:srgbClr val="97BFAC"/>
                </a:solidFill>
                <a:latin typeface="Yellowtail"/>
                <a:ea typeface="Yellowtail"/>
                <a:cs typeface="Yellowtail"/>
                <a:sym typeface="Yellowtail"/>
              </a:defRPr>
            </a:lvl2pPr>
            <a:lvl3pPr lvl="2">
              <a:spcBef>
                <a:spcPts val="0"/>
              </a:spcBef>
              <a:spcAft>
                <a:spcPts val="0"/>
              </a:spcAft>
              <a:buClr>
                <a:srgbClr val="97BFAC"/>
              </a:buClr>
              <a:buSzPts val="3000"/>
              <a:buFont typeface="Yellowtail"/>
              <a:buNone/>
              <a:defRPr sz="3000">
                <a:solidFill>
                  <a:srgbClr val="97BFAC"/>
                </a:solidFill>
                <a:latin typeface="Yellowtail"/>
                <a:ea typeface="Yellowtail"/>
                <a:cs typeface="Yellowtail"/>
                <a:sym typeface="Yellowtail"/>
              </a:defRPr>
            </a:lvl3pPr>
            <a:lvl4pPr lvl="3">
              <a:spcBef>
                <a:spcPts val="0"/>
              </a:spcBef>
              <a:spcAft>
                <a:spcPts val="0"/>
              </a:spcAft>
              <a:buClr>
                <a:srgbClr val="97BFAC"/>
              </a:buClr>
              <a:buSzPts val="3000"/>
              <a:buFont typeface="Yellowtail"/>
              <a:buNone/>
              <a:defRPr sz="3000">
                <a:solidFill>
                  <a:srgbClr val="97BFAC"/>
                </a:solidFill>
                <a:latin typeface="Yellowtail"/>
                <a:ea typeface="Yellowtail"/>
                <a:cs typeface="Yellowtail"/>
                <a:sym typeface="Yellowtail"/>
              </a:defRPr>
            </a:lvl4pPr>
            <a:lvl5pPr lvl="4">
              <a:spcBef>
                <a:spcPts val="0"/>
              </a:spcBef>
              <a:spcAft>
                <a:spcPts val="0"/>
              </a:spcAft>
              <a:buClr>
                <a:srgbClr val="97BFAC"/>
              </a:buClr>
              <a:buSzPts val="3000"/>
              <a:buFont typeface="Yellowtail"/>
              <a:buNone/>
              <a:defRPr sz="3000">
                <a:solidFill>
                  <a:srgbClr val="97BFAC"/>
                </a:solidFill>
                <a:latin typeface="Yellowtail"/>
                <a:ea typeface="Yellowtail"/>
                <a:cs typeface="Yellowtail"/>
                <a:sym typeface="Yellowtail"/>
              </a:defRPr>
            </a:lvl5pPr>
            <a:lvl6pPr lvl="5">
              <a:spcBef>
                <a:spcPts val="0"/>
              </a:spcBef>
              <a:spcAft>
                <a:spcPts val="0"/>
              </a:spcAft>
              <a:buClr>
                <a:srgbClr val="97BFAC"/>
              </a:buClr>
              <a:buSzPts val="3000"/>
              <a:buFont typeface="Yellowtail"/>
              <a:buNone/>
              <a:defRPr sz="3000">
                <a:solidFill>
                  <a:srgbClr val="97BFAC"/>
                </a:solidFill>
                <a:latin typeface="Yellowtail"/>
                <a:ea typeface="Yellowtail"/>
                <a:cs typeface="Yellowtail"/>
                <a:sym typeface="Yellowtail"/>
              </a:defRPr>
            </a:lvl6pPr>
            <a:lvl7pPr lvl="6">
              <a:spcBef>
                <a:spcPts val="0"/>
              </a:spcBef>
              <a:spcAft>
                <a:spcPts val="0"/>
              </a:spcAft>
              <a:buClr>
                <a:srgbClr val="97BFAC"/>
              </a:buClr>
              <a:buSzPts val="3000"/>
              <a:buFont typeface="Yellowtail"/>
              <a:buNone/>
              <a:defRPr sz="3000">
                <a:solidFill>
                  <a:srgbClr val="97BFAC"/>
                </a:solidFill>
                <a:latin typeface="Yellowtail"/>
                <a:ea typeface="Yellowtail"/>
                <a:cs typeface="Yellowtail"/>
                <a:sym typeface="Yellowtail"/>
              </a:defRPr>
            </a:lvl7pPr>
            <a:lvl8pPr lvl="7">
              <a:spcBef>
                <a:spcPts val="0"/>
              </a:spcBef>
              <a:spcAft>
                <a:spcPts val="0"/>
              </a:spcAft>
              <a:buClr>
                <a:srgbClr val="97BFAC"/>
              </a:buClr>
              <a:buSzPts val="3000"/>
              <a:buFont typeface="Yellowtail"/>
              <a:buNone/>
              <a:defRPr sz="3000">
                <a:solidFill>
                  <a:srgbClr val="97BFAC"/>
                </a:solidFill>
                <a:latin typeface="Yellowtail"/>
                <a:ea typeface="Yellowtail"/>
                <a:cs typeface="Yellowtail"/>
                <a:sym typeface="Yellowtail"/>
              </a:defRPr>
            </a:lvl8pPr>
            <a:lvl9pPr lvl="8">
              <a:spcBef>
                <a:spcPts val="0"/>
              </a:spcBef>
              <a:spcAft>
                <a:spcPts val="0"/>
              </a:spcAft>
              <a:buClr>
                <a:srgbClr val="97BFAC"/>
              </a:buClr>
              <a:buSzPts val="3000"/>
              <a:buFont typeface="Yellowtail"/>
              <a:buNone/>
              <a:defRPr sz="3000">
                <a:solidFill>
                  <a:srgbClr val="97BFAC"/>
                </a:solidFill>
                <a:latin typeface="Yellowtail"/>
                <a:ea typeface="Yellowtail"/>
                <a:cs typeface="Yellowtail"/>
                <a:sym typeface="Yellowtail"/>
              </a:defRPr>
            </a:lvl9pPr>
          </a:lstStyle>
          <a:p>
            <a:endParaRPr/>
          </a:p>
        </p:txBody>
      </p:sp>
      <p:sp>
        <p:nvSpPr>
          <p:cNvPr id="7" name="Shape 7"/>
          <p:cNvSpPr txBox="1">
            <a:spLocks noGrp="1"/>
          </p:cNvSpPr>
          <p:nvPr>
            <p:ph type="body" idx="1"/>
          </p:nvPr>
        </p:nvSpPr>
        <p:spPr>
          <a:xfrm>
            <a:off x="838633" y="2006600"/>
            <a:ext cx="8012800" cy="4107600"/>
          </a:xfrm>
          <a:prstGeom prst="rect">
            <a:avLst/>
          </a:prstGeom>
          <a:noFill/>
          <a:ln>
            <a:noFill/>
          </a:ln>
        </p:spPr>
        <p:txBody>
          <a:bodyPr spcFirstLastPara="1" wrap="square" lIns="91425" tIns="91425" rIns="91425" bIns="91425" anchor="t" anchorCtr="0"/>
          <a:lstStyle>
            <a:lvl1pPr marL="457200" lvl="0" indent="-317500">
              <a:spcBef>
                <a:spcPts val="600"/>
              </a:spcBef>
              <a:spcAft>
                <a:spcPts val="0"/>
              </a:spcAft>
              <a:buClr>
                <a:srgbClr val="BDCC64"/>
              </a:buClr>
              <a:buSzPts val="1400"/>
              <a:buFont typeface="Neuton"/>
              <a:buChar char="✢"/>
              <a:defRPr sz="2400">
                <a:solidFill>
                  <a:srgbClr val="666666"/>
                </a:solidFill>
                <a:latin typeface="Neuton"/>
                <a:ea typeface="Neuton"/>
                <a:cs typeface="Neuton"/>
                <a:sym typeface="Neuton"/>
              </a:defRPr>
            </a:lvl1pPr>
            <a:lvl2pPr marL="914400" lvl="1" indent="-381000">
              <a:spcBef>
                <a:spcPts val="0"/>
              </a:spcBef>
              <a:spcAft>
                <a:spcPts val="0"/>
              </a:spcAft>
              <a:buClr>
                <a:srgbClr val="BDCC64"/>
              </a:buClr>
              <a:buSzPts val="2400"/>
              <a:buFont typeface="Neuton"/>
              <a:buChar char="○"/>
              <a:defRPr sz="2400">
                <a:solidFill>
                  <a:srgbClr val="666666"/>
                </a:solidFill>
                <a:latin typeface="Neuton"/>
                <a:ea typeface="Neuton"/>
                <a:cs typeface="Neuton"/>
                <a:sym typeface="Neuton"/>
              </a:defRPr>
            </a:lvl2pPr>
            <a:lvl3pPr marL="1371600" lvl="2" indent="-381000">
              <a:spcBef>
                <a:spcPts val="0"/>
              </a:spcBef>
              <a:spcAft>
                <a:spcPts val="0"/>
              </a:spcAft>
              <a:buClr>
                <a:srgbClr val="BDCC64"/>
              </a:buClr>
              <a:buSzPts val="2400"/>
              <a:buFont typeface="Neuton"/>
              <a:buChar char="○"/>
              <a:defRPr sz="2400">
                <a:solidFill>
                  <a:srgbClr val="666666"/>
                </a:solidFill>
                <a:latin typeface="Neuton"/>
                <a:ea typeface="Neuton"/>
                <a:cs typeface="Neuton"/>
                <a:sym typeface="Neuton"/>
              </a:defRPr>
            </a:lvl3pPr>
            <a:lvl4pPr marL="1828800" lvl="3" indent="-381000">
              <a:spcBef>
                <a:spcPts val="0"/>
              </a:spcBef>
              <a:spcAft>
                <a:spcPts val="0"/>
              </a:spcAft>
              <a:buClr>
                <a:srgbClr val="BDCC64"/>
              </a:buClr>
              <a:buSzPts val="2400"/>
              <a:buFont typeface="Neuton"/>
              <a:buChar char="○"/>
              <a:defRPr sz="2400">
                <a:solidFill>
                  <a:srgbClr val="666666"/>
                </a:solidFill>
                <a:latin typeface="Neuton"/>
                <a:ea typeface="Neuton"/>
                <a:cs typeface="Neuton"/>
                <a:sym typeface="Neuton"/>
              </a:defRPr>
            </a:lvl4pPr>
            <a:lvl5pPr marL="2286000" lvl="4" indent="-381000">
              <a:spcBef>
                <a:spcPts val="0"/>
              </a:spcBef>
              <a:spcAft>
                <a:spcPts val="0"/>
              </a:spcAft>
              <a:buClr>
                <a:srgbClr val="BDCC64"/>
              </a:buClr>
              <a:buSzPts val="2400"/>
              <a:buFont typeface="Neuton"/>
              <a:buChar char="○"/>
              <a:defRPr sz="2400">
                <a:solidFill>
                  <a:srgbClr val="666666"/>
                </a:solidFill>
                <a:latin typeface="Neuton"/>
                <a:ea typeface="Neuton"/>
                <a:cs typeface="Neuton"/>
                <a:sym typeface="Neuton"/>
              </a:defRPr>
            </a:lvl5pPr>
            <a:lvl6pPr marL="2743200" lvl="5" indent="-381000">
              <a:spcBef>
                <a:spcPts val="0"/>
              </a:spcBef>
              <a:spcAft>
                <a:spcPts val="0"/>
              </a:spcAft>
              <a:buClr>
                <a:srgbClr val="BDCC64"/>
              </a:buClr>
              <a:buSzPts val="2400"/>
              <a:buFont typeface="Neuton"/>
              <a:buChar char="○"/>
              <a:defRPr sz="2400">
                <a:solidFill>
                  <a:srgbClr val="666666"/>
                </a:solidFill>
                <a:latin typeface="Neuton"/>
                <a:ea typeface="Neuton"/>
                <a:cs typeface="Neuton"/>
                <a:sym typeface="Neuton"/>
              </a:defRPr>
            </a:lvl6pPr>
            <a:lvl7pPr marL="3200400" lvl="6" indent="-381000">
              <a:spcBef>
                <a:spcPts val="0"/>
              </a:spcBef>
              <a:spcAft>
                <a:spcPts val="0"/>
              </a:spcAft>
              <a:buClr>
                <a:srgbClr val="BDCC64"/>
              </a:buClr>
              <a:buSzPts val="2400"/>
              <a:buFont typeface="Neuton"/>
              <a:buChar char="○"/>
              <a:defRPr sz="2400">
                <a:solidFill>
                  <a:srgbClr val="666666"/>
                </a:solidFill>
                <a:latin typeface="Neuton"/>
                <a:ea typeface="Neuton"/>
                <a:cs typeface="Neuton"/>
                <a:sym typeface="Neuton"/>
              </a:defRPr>
            </a:lvl7pPr>
            <a:lvl8pPr marL="3657600" lvl="7" indent="-381000">
              <a:spcBef>
                <a:spcPts val="0"/>
              </a:spcBef>
              <a:spcAft>
                <a:spcPts val="0"/>
              </a:spcAft>
              <a:buClr>
                <a:srgbClr val="BDCC64"/>
              </a:buClr>
              <a:buSzPts val="2400"/>
              <a:buFont typeface="Neuton"/>
              <a:buChar char="○"/>
              <a:defRPr sz="2400">
                <a:solidFill>
                  <a:srgbClr val="666666"/>
                </a:solidFill>
                <a:latin typeface="Neuton"/>
                <a:ea typeface="Neuton"/>
                <a:cs typeface="Neuton"/>
                <a:sym typeface="Neuton"/>
              </a:defRPr>
            </a:lvl8pPr>
            <a:lvl9pPr marL="4114800" lvl="8" indent="-381000">
              <a:spcBef>
                <a:spcPts val="0"/>
              </a:spcBef>
              <a:spcAft>
                <a:spcPts val="0"/>
              </a:spcAft>
              <a:buClr>
                <a:srgbClr val="BDCC64"/>
              </a:buClr>
              <a:buSzPts val="2400"/>
              <a:buFont typeface="Neuton"/>
              <a:buChar char="○"/>
              <a:defRPr sz="2400">
                <a:solidFill>
                  <a:srgbClr val="666666"/>
                </a:solidFill>
                <a:latin typeface="Neuton"/>
                <a:ea typeface="Neuton"/>
                <a:cs typeface="Neuton"/>
                <a:sym typeface="Neuton"/>
              </a:defRPr>
            </a:lvl9pPr>
          </a:lstStyle>
          <a:p>
            <a:endParaRPr/>
          </a:p>
        </p:txBody>
      </p:sp>
    </p:spTree>
    <p:extLst>
      <p:ext uri="{BB962C8B-B14F-4D97-AF65-F5344CB8AC3E}">
        <p14:creationId xmlns:p14="http://schemas.microsoft.com/office/powerpoint/2010/main" val="2660559731"/>
      </p:ext>
    </p:extLst>
  </p:cSld>
  <p:clrMap bg1="lt1" tx1="dk1" bg2="dk2" tx2="lt2" accent1="accent1" accent2="accent2" accent3="accent3" accent4="accent4" accent5="accent5" accent6="accent6" hlink="hlink" folHlink="folHlink"/>
  <p:sldLayoutIdLst>
    <p:sldLayoutId id="2147483693" r:id="rId1"/>
    <p:sldLayoutId id="2147483694" r:id="rId2"/>
  </p:sldLayoutIdLst>
  <p:transition>
    <p:fade thruBlk="1"/>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AE3CE45D-149B-489A-9DBE-CD57C244488D}" type="datetimeFigureOut">
              <a:rPr kumimoji="0" lang="en-US" sz="900" b="0" i="0" u="none" strike="noStrike" kern="1200" cap="none" spc="0" normalizeH="0" baseline="0" noProof="0" smtClean="0">
                <a:ln>
                  <a:noFill/>
                </a:ln>
                <a:solidFill>
                  <a:prstClr val="white">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10/27/2021</a:t>
            </a:fld>
            <a:endParaRPr kumimoji="0" lang="en-US" sz="900" b="0" i="0" u="none" strike="noStrike" kern="1200" cap="none" spc="0" normalizeH="0" baseline="0" noProof="0">
              <a:ln>
                <a:noFill/>
              </a:ln>
              <a:solidFill>
                <a:prstClr val="white">
                  <a:tint val="75000"/>
                </a:prstClr>
              </a:solidFill>
              <a:effectLst/>
              <a:uLnTx/>
              <a:uFillTx/>
              <a:latin typeface="Calibri"/>
              <a:ea typeface="+mn-ea"/>
              <a:cs typeface="+mn-cs"/>
            </a:endParaRPr>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tint val="75000"/>
                </a:prstClr>
              </a:solidFill>
              <a:effectLst/>
              <a:uLnTx/>
              <a:uFillTx/>
              <a:latin typeface="Calibri"/>
              <a:ea typeface="+mn-ea"/>
              <a:cs typeface="+mn-cs"/>
            </a:endParaRPr>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5A4F4E5-E71E-4597-97A6-57EDC9ECD212}" type="slidenum">
              <a:rPr kumimoji="0" lang="en-US" sz="900" b="0" i="0" u="none" strike="noStrike" kern="1200" cap="none" spc="0" normalizeH="0" baseline="0" noProof="0" smtClean="0">
                <a:ln>
                  <a:noFill/>
                </a:ln>
                <a:solidFill>
                  <a:prstClr val="white">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prstClr val="white">
                  <a:tint val="75000"/>
                </a:prstClr>
              </a:solidFill>
              <a:effectLst/>
              <a:uLnTx/>
              <a:uFillTx/>
              <a:latin typeface="Calibri"/>
              <a:ea typeface="+mn-ea"/>
              <a:cs typeface="+mn-cs"/>
            </a:endParaRPr>
          </a:p>
        </p:txBody>
      </p:sp>
    </p:spTree>
    <p:extLst>
      <p:ext uri="{BB962C8B-B14F-4D97-AF65-F5344CB8AC3E}">
        <p14:creationId xmlns:p14="http://schemas.microsoft.com/office/powerpoint/2010/main" val="949020404"/>
      </p:ext>
    </p:extLst>
  </p:cSld>
  <p:clrMap bg1="dk1" tx1="lt1" bg2="dk2" tx2="lt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20000"/>
                <a:lumOff val="80000"/>
              </a:schemeClr>
            </a:gs>
            <a:gs pos="100000">
              <a:schemeClr val="accent1">
                <a:tint val="44500"/>
                <a:satMod val="160000"/>
              </a:schemeClr>
            </a:gs>
            <a:gs pos="100000">
              <a:schemeClr val="accent1">
                <a:tint val="23500"/>
                <a:satMod val="1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688975"/>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en-US" smtClean="0"/>
          </a:p>
        </p:txBody>
      </p:sp>
      <p:sp>
        <p:nvSpPr>
          <p:cNvPr id="1027" name="Text Placeholder 2"/>
          <p:cNvSpPr>
            <a:spLocks noGrp="1"/>
          </p:cNvSpPr>
          <p:nvPr>
            <p:ph type="body" idx="1"/>
          </p:nvPr>
        </p:nvSpPr>
        <p:spPr bwMode="auto">
          <a:xfrm>
            <a:off x="609600" y="189865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1028" name="Picture 2"/>
          <p:cNvPicPr>
            <a:picLocks noChangeAspect="1" noChangeArrowheads="1"/>
          </p:cNvPicPr>
          <p:nvPr userDrawn="1"/>
        </p:nvPicPr>
        <p:blipFill>
          <a:blip r:embed="rId13">
            <a:extLst>
              <a:ext uri="{28A0092B-C50C-407E-A947-70E740481C1C}">
                <a14:useLocalDpi xmlns:a14="http://schemas.microsoft.com/office/drawing/2010/main" val="0"/>
              </a:ext>
            </a:extLst>
          </a:blip>
          <a:stretch>
            <a:fillRect/>
          </a:stretch>
        </p:blipFill>
        <p:spPr bwMode="auto">
          <a:xfrm>
            <a:off x="104072" y="76200"/>
            <a:ext cx="3144656" cy="908050"/>
          </a:xfrm>
          <a:prstGeom prst="rect">
            <a:avLst/>
          </a:prstGeom>
          <a:noFill/>
          <a:ln w="9525">
            <a:noFill/>
            <a:miter lim="800000"/>
            <a:headEnd/>
            <a:tailEnd/>
          </a:ln>
        </p:spPr>
      </p:pic>
      <p:cxnSp>
        <p:nvCxnSpPr>
          <p:cNvPr id="6" name="Straight Connector 5"/>
          <p:cNvCxnSpPr/>
          <p:nvPr userDrawn="1"/>
        </p:nvCxnSpPr>
        <p:spPr>
          <a:xfrm flipV="1">
            <a:off x="11887200" y="0"/>
            <a:ext cx="0" cy="6858000"/>
          </a:xfrm>
          <a:prstGeom prst="line">
            <a:avLst/>
          </a:prstGeom>
          <a:ln w="120650" cmpd="sng">
            <a:solidFill>
              <a:schemeClr val="accent6">
                <a:lumMod val="75000"/>
              </a:schemeClr>
            </a:solidFill>
          </a:ln>
          <a:effectLst/>
        </p:spPr>
        <p:style>
          <a:lnRef idx="1">
            <a:schemeClr val="accent1"/>
          </a:lnRef>
          <a:fillRef idx="0">
            <a:schemeClr val="accent1"/>
          </a:fillRef>
          <a:effectRef idx="0">
            <a:schemeClr val="accent1"/>
          </a:effectRef>
          <a:fontRef idx="minor">
            <a:schemeClr val="tx1"/>
          </a:fontRef>
        </p:style>
      </p:cxnSp>
      <p:pic>
        <p:nvPicPr>
          <p:cNvPr id="1030" name="Picture 3" descr="C:\Users\jfaletti\Desktop\Logo\AAPBlackTrans.png"/>
          <p:cNvPicPr>
            <a:picLocks noChangeAspect="1" noChangeArrowheads="1"/>
          </p:cNvPicPr>
          <p:nvPr userDrawn="1"/>
        </p:nvPicPr>
        <p:blipFill>
          <a:blip r:embed="rId14"/>
          <a:srcRect/>
          <a:stretch>
            <a:fillRect/>
          </a:stretch>
        </p:blipFill>
        <p:spPr bwMode="auto">
          <a:xfrm>
            <a:off x="8528051" y="6238876"/>
            <a:ext cx="3251200" cy="371475"/>
          </a:xfrm>
          <a:prstGeom prst="rect">
            <a:avLst/>
          </a:prstGeom>
          <a:noFill/>
          <a:ln w="9525">
            <a:noFill/>
            <a:miter lim="800000"/>
            <a:headEnd/>
            <a:tailEnd/>
          </a:ln>
        </p:spPr>
      </p:pic>
      <p:cxnSp>
        <p:nvCxnSpPr>
          <p:cNvPr id="8" name="Straight Connector 7"/>
          <p:cNvCxnSpPr/>
          <p:nvPr userDrawn="1"/>
        </p:nvCxnSpPr>
        <p:spPr>
          <a:xfrm>
            <a:off x="0" y="6705600"/>
            <a:ext cx="12192000" cy="0"/>
          </a:xfrm>
          <a:prstGeom prst="line">
            <a:avLst/>
          </a:prstGeom>
          <a:ln w="120650" cmpd="sng">
            <a:solidFill>
              <a:srgbClr val="925FA7"/>
            </a:solidFill>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6283025"/>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rgbClr val="925FA7"/>
          </a:solidFill>
          <a:latin typeface="+mj-lt"/>
          <a:ea typeface="+mj-ea"/>
          <a:cs typeface="+mj-cs"/>
        </a:defRPr>
      </a:lvl1pPr>
      <a:lvl2pPr algn="ctr" rtl="0" eaLnBrk="0" fontAlgn="base" hangingPunct="0">
        <a:spcBef>
          <a:spcPct val="0"/>
        </a:spcBef>
        <a:spcAft>
          <a:spcPct val="0"/>
        </a:spcAft>
        <a:defRPr sz="4400">
          <a:solidFill>
            <a:srgbClr val="925FA7"/>
          </a:solidFill>
          <a:latin typeface="Calibri" pitchFamily="34" charset="0"/>
        </a:defRPr>
      </a:lvl2pPr>
      <a:lvl3pPr algn="ctr" rtl="0" eaLnBrk="0" fontAlgn="base" hangingPunct="0">
        <a:spcBef>
          <a:spcPct val="0"/>
        </a:spcBef>
        <a:spcAft>
          <a:spcPct val="0"/>
        </a:spcAft>
        <a:defRPr sz="4400">
          <a:solidFill>
            <a:srgbClr val="925FA7"/>
          </a:solidFill>
          <a:latin typeface="Calibri" pitchFamily="34" charset="0"/>
        </a:defRPr>
      </a:lvl3pPr>
      <a:lvl4pPr algn="ctr" rtl="0" eaLnBrk="0" fontAlgn="base" hangingPunct="0">
        <a:spcBef>
          <a:spcPct val="0"/>
        </a:spcBef>
        <a:spcAft>
          <a:spcPct val="0"/>
        </a:spcAft>
        <a:defRPr sz="4400">
          <a:solidFill>
            <a:srgbClr val="925FA7"/>
          </a:solidFill>
          <a:latin typeface="Calibri" pitchFamily="34" charset="0"/>
        </a:defRPr>
      </a:lvl4pPr>
      <a:lvl5pPr algn="ctr" rtl="0" eaLnBrk="0" fontAlgn="base" hangingPunct="0">
        <a:spcBef>
          <a:spcPct val="0"/>
        </a:spcBef>
        <a:spcAft>
          <a:spcPct val="0"/>
        </a:spcAft>
        <a:defRPr sz="4400">
          <a:solidFill>
            <a:srgbClr val="925FA7"/>
          </a:solidFill>
          <a:latin typeface="Calibri" pitchFamily="34" charset="0"/>
        </a:defRPr>
      </a:lvl5pPr>
      <a:lvl6pPr marL="457200" algn="ctr" rtl="0" fontAlgn="base">
        <a:spcBef>
          <a:spcPct val="0"/>
        </a:spcBef>
        <a:spcAft>
          <a:spcPct val="0"/>
        </a:spcAft>
        <a:defRPr sz="4400">
          <a:solidFill>
            <a:srgbClr val="925FA7"/>
          </a:solidFill>
          <a:latin typeface="Calibri" pitchFamily="34" charset="0"/>
        </a:defRPr>
      </a:lvl6pPr>
      <a:lvl7pPr marL="914400" algn="ctr" rtl="0" fontAlgn="base">
        <a:spcBef>
          <a:spcPct val="0"/>
        </a:spcBef>
        <a:spcAft>
          <a:spcPct val="0"/>
        </a:spcAft>
        <a:defRPr sz="4400">
          <a:solidFill>
            <a:srgbClr val="925FA7"/>
          </a:solidFill>
          <a:latin typeface="Calibri" pitchFamily="34" charset="0"/>
        </a:defRPr>
      </a:lvl7pPr>
      <a:lvl8pPr marL="1371600" algn="ctr" rtl="0" fontAlgn="base">
        <a:spcBef>
          <a:spcPct val="0"/>
        </a:spcBef>
        <a:spcAft>
          <a:spcPct val="0"/>
        </a:spcAft>
        <a:defRPr sz="4400">
          <a:solidFill>
            <a:srgbClr val="925FA7"/>
          </a:solidFill>
          <a:latin typeface="Calibri" pitchFamily="34" charset="0"/>
        </a:defRPr>
      </a:lvl8pPr>
      <a:lvl9pPr marL="1828800" algn="ctr" rtl="0" fontAlgn="base">
        <a:spcBef>
          <a:spcPct val="0"/>
        </a:spcBef>
        <a:spcAft>
          <a:spcPct val="0"/>
        </a:spcAft>
        <a:defRPr sz="4400">
          <a:solidFill>
            <a:srgbClr val="925FA7"/>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rgbClr val="E46C0A"/>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rgbClr val="E46C0A"/>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rgbClr val="E46C0A"/>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rgbClr val="E46C0A"/>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rgbClr val="E46C0A"/>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BB02557A-7053-4340-A874-8AB926A8EDA1}" type="datetimeFigureOut">
              <a:rPr lang="en-US" smtClean="0"/>
              <a:pPr/>
              <a:t>10/27/2021</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FAEF9944-A4F6-4C59-AEBD-678D6480B8EA}"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3701925"/>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1AC1EBC9-5ED5-44EC-ADA2-31A348E01851}" type="datetimeFigureOut">
              <a:rPr lang="en-US" smtClean="0">
                <a:solidFill>
                  <a:prstClr val="black">
                    <a:tint val="75000"/>
                  </a:prstClr>
                </a:solidFill>
              </a:rPr>
              <a:pPr defTabSz="914400"/>
              <a:t>10/27/2021</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F55C7BF6-40F0-4E8F-B6C6-C9C89ED7C481}" type="slidenum">
              <a:rPr lang="en-US" smtClean="0">
                <a:solidFill>
                  <a:prstClr val="black">
                    <a:tint val="75000"/>
                  </a:prstClr>
                </a:solidFill>
              </a:rPr>
              <a:pPr defTabSz="914400"/>
              <a:t>‹#›</a:t>
            </a:fld>
            <a:endParaRPr lang="en-US">
              <a:solidFill>
                <a:prstClr val="black">
                  <a:tint val="75000"/>
                </a:prstClr>
              </a:solidFill>
            </a:endParaRPr>
          </a:p>
        </p:txBody>
      </p:sp>
    </p:spTree>
    <p:extLst>
      <p:ext uri="{BB962C8B-B14F-4D97-AF65-F5344CB8AC3E}">
        <p14:creationId xmlns:p14="http://schemas.microsoft.com/office/powerpoint/2010/main" val="1625249844"/>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 id="2147483776"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377"/>
            <a:fld id="{6EDA5892-5C2B-4692-9754-2E99AE341342}" type="datetimeFigureOut">
              <a:rPr lang="en-US" smtClean="0">
                <a:solidFill>
                  <a:prstClr val="black">
                    <a:tint val="75000"/>
                  </a:prstClr>
                </a:solidFill>
              </a:rPr>
              <a:pPr defTabSz="914377"/>
              <a:t>10/27/2021</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377"/>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377"/>
            <a:fld id="{B3F4474D-454B-45FA-9690-D7832AB0A05F}" type="slidenum">
              <a:rPr lang="en-US" smtClean="0">
                <a:solidFill>
                  <a:prstClr val="black">
                    <a:tint val="75000"/>
                  </a:prstClr>
                </a:solidFill>
              </a:rPr>
              <a:pPr defTabSz="914377"/>
              <a:t>‹#›</a:t>
            </a:fld>
            <a:endParaRPr lang="en-US">
              <a:solidFill>
                <a:prstClr val="black">
                  <a:tint val="75000"/>
                </a:prstClr>
              </a:solidFill>
            </a:endParaRPr>
          </a:p>
        </p:txBody>
      </p:sp>
    </p:spTree>
    <p:extLst>
      <p:ext uri="{BB962C8B-B14F-4D97-AF65-F5344CB8AC3E}">
        <p14:creationId xmlns:p14="http://schemas.microsoft.com/office/powerpoint/2010/main" val="2172732666"/>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 id="2147483790" r:id="rId13"/>
  </p:sldLayoutIdLst>
  <p:txStyles>
    <p:titleStyle>
      <a:lvl1pPr algn="ctr" defTabSz="914377" rtl="0" eaLnBrk="1" latinLnBrk="0" hangingPunct="1">
        <a:spcBef>
          <a:spcPct val="0"/>
        </a:spcBef>
        <a:buNone/>
        <a:defRPr sz="4400" kern="1200">
          <a:solidFill>
            <a:schemeClr val="tx1"/>
          </a:solidFill>
          <a:latin typeface="+mj-lt"/>
          <a:ea typeface="+mj-ea"/>
          <a:cs typeface="+mj-cs"/>
        </a:defRPr>
      </a:lvl1pPr>
    </p:titleStyle>
    <p:bodyStyle>
      <a:lvl1pPr marL="342891" indent="-342891" algn="l" defTabSz="914377"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32" indent="-285744" algn="l" defTabSz="914377"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971" indent="-228594" algn="l" defTabSz="914377"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160"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349"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8722" name="Rectangle 2"/>
          <p:cNvSpPr>
            <a:spLocks noGrp="1" noChangeArrowheads="1"/>
          </p:cNvSpPr>
          <p:nvPr>
            <p:ph type="dt" sz="half" idx="2"/>
          </p:nvPr>
        </p:nvSpPr>
        <p:spPr bwMode="auto">
          <a:xfrm>
            <a:off x="609600" y="6251575"/>
            <a:ext cx="28448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cs typeface="Arial" charset="0"/>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158723" name="Rectangle 3"/>
          <p:cNvSpPr>
            <a:spLocks noGrp="1" noChangeArrowheads="1"/>
          </p:cNvSpPr>
          <p:nvPr>
            <p:ph type="sldNum" sz="quarter" idx="4"/>
          </p:nvPr>
        </p:nvSpPr>
        <p:spPr bwMode="auto">
          <a:xfrm>
            <a:off x="8737600" y="6248400"/>
            <a:ext cx="28448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panose="020B0604020202020204"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BA490FC-9AD6-4C00-B97D-B134F7405EFF}" type="slidenum">
              <a:rPr kumimoji="0" lang="en-US" altLang="en-US" sz="1200" b="0" i="0" u="none" strike="noStrike" kern="1200" cap="none" spc="0" normalizeH="0" baseline="0" noProof="0" smtClean="0">
                <a:ln>
                  <a:noFill/>
                </a:ln>
                <a:solidFill>
                  <a:srgbClr val="FFFFFF"/>
                </a:solidFill>
                <a:effectLst/>
                <a:uLnTx/>
                <a:uFillTx/>
                <a:latin typeface="Arial" panose="020B0604020202020204" pitchFamily="34" charset="0"/>
                <a:ea typeface="+mn-ea"/>
                <a:cs typeface="Arial"/>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200" b="0" i="0" u="none" strike="noStrike" kern="1200" cap="none" spc="0" normalizeH="0" baseline="0" noProof="0">
              <a:ln>
                <a:noFill/>
              </a:ln>
              <a:solidFill>
                <a:srgbClr val="FFFFFF"/>
              </a:solidFill>
              <a:effectLst/>
              <a:uLnTx/>
              <a:uFillTx/>
              <a:latin typeface="Arial" panose="020B0604020202020204" pitchFamily="34" charset="0"/>
              <a:ea typeface="+mn-ea"/>
              <a:cs typeface="Arial"/>
            </a:endParaRPr>
          </a:p>
        </p:txBody>
      </p:sp>
      <p:grpSp>
        <p:nvGrpSpPr>
          <p:cNvPr id="3076" name="Group 4"/>
          <p:cNvGrpSpPr>
            <a:grpSpLocks/>
          </p:cNvGrpSpPr>
          <p:nvPr/>
        </p:nvGrpSpPr>
        <p:grpSpPr bwMode="auto">
          <a:xfrm>
            <a:off x="1" y="1"/>
            <a:ext cx="12187767" cy="6850063"/>
            <a:chOff x="0" y="0"/>
            <a:chExt cx="5758" cy="4315"/>
          </a:xfrm>
        </p:grpSpPr>
        <p:grpSp>
          <p:nvGrpSpPr>
            <p:cNvPr id="3080" name="Group 5"/>
            <p:cNvGrpSpPr>
              <a:grpSpLocks/>
            </p:cNvGrpSpPr>
            <p:nvPr userDrawn="1"/>
          </p:nvGrpSpPr>
          <p:grpSpPr bwMode="auto">
            <a:xfrm>
              <a:off x="1728" y="2230"/>
              <a:ext cx="4027" cy="2085"/>
              <a:chOff x="1728" y="2230"/>
              <a:chExt cx="4027" cy="2085"/>
            </a:xfrm>
          </p:grpSpPr>
          <p:sp>
            <p:nvSpPr>
              <p:cNvPr id="158726" name="Freeform 6"/>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Garamond"/>
                  <a:ea typeface="+mn-ea"/>
                  <a:cs typeface="Arial"/>
                </a:endParaRPr>
              </a:p>
            </p:txBody>
          </p:sp>
          <p:sp>
            <p:nvSpPr>
              <p:cNvPr id="158727" name="Freeform 7"/>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Garamond"/>
                  <a:ea typeface="+mn-ea"/>
                  <a:cs typeface="Arial"/>
                </a:endParaRPr>
              </a:p>
            </p:txBody>
          </p:sp>
          <p:sp>
            <p:nvSpPr>
              <p:cNvPr id="158728" name="Freeform 8"/>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Garamond"/>
                  <a:ea typeface="+mn-ea"/>
                  <a:cs typeface="Arial"/>
                </a:endParaRPr>
              </a:p>
            </p:txBody>
          </p:sp>
          <p:sp>
            <p:nvSpPr>
              <p:cNvPr id="158729" name="Freeform 9"/>
              <p:cNvSpPr>
                <a:spLocks/>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Garamond"/>
                  <a:ea typeface="+mn-ea"/>
                  <a:cs typeface="Arial"/>
                </a:endParaRPr>
              </a:p>
            </p:txBody>
          </p:sp>
          <p:sp>
            <p:nvSpPr>
              <p:cNvPr id="158730" name="Freeform 10"/>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Garamond"/>
                  <a:ea typeface="+mn-ea"/>
                  <a:cs typeface="Arial"/>
                </a:endParaRPr>
              </a:p>
            </p:txBody>
          </p:sp>
        </p:grpSp>
        <p:sp>
          <p:nvSpPr>
            <p:cNvPr id="158731" name="Freeform 11"/>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Garamond"/>
                <a:ea typeface="+mn-ea"/>
                <a:cs typeface="Arial"/>
              </a:endParaRPr>
            </a:p>
          </p:txBody>
        </p:sp>
        <p:sp>
          <p:nvSpPr>
            <p:cNvPr id="158732" name="Freeform 12"/>
            <p:cNvSpPr>
              <a:spLocks/>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Garamond"/>
                <a:ea typeface="+mn-ea"/>
                <a:cs typeface="Arial"/>
              </a:endParaRPr>
            </a:p>
          </p:txBody>
        </p:sp>
      </p:grpSp>
      <p:sp>
        <p:nvSpPr>
          <p:cNvPr id="158733" name="Rectangle 13"/>
          <p:cNvSpPr>
            <a:spLocks noGrp="1" noRot="1" noChangeArrowheads="1"/>
          </p:cNvSpPr>
          <p:nvPr>
            <p:ph type="title"/>
          </p:nvPr>
        </p:nvSpPr>
        <p:spPr bwMode="auto">
          <a:xfrm>
            <a:off x="609600" y="274638"/>
            <a:ext cx="109728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58734" name="Rectangle 14"/>
          <p:cNvSpPr>
            <a:spLocks noGrp="1" noChangeArrowheads="1"/>
          </p:cNvSpPr>
          <p:nvPr>
            <p:ph type="ftr" sz="quarter" idx="3"/>
          </p:nvPr>
        </p:nvSpPr>
        <p:spPr bwMode="auto">
          <a:xfrm>
            <a:off x="4165600" y="6248400"/>
            <a:ext cx="38608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Arial" charset="0"/>
                <a:cs typeface="Arial" charset="0"/>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charset="0"/>
              <a:ea typeface="+mn-ea"/>
              <a:cs typeface="Arial" charset="0"/>
            </a:endParaRPr>
          </a:p>
        </p:txBody>
      </p:sp>
      <p:sp>
        <p:nvSpPr>
          <p:cNvPr id="158735" name="Rectangle 15"/>
          <p:cNvSpPr>
            <a:spLocks noGrp="1" noChangeArrowheads="1"/>
          </p:cNvSpPr>
          <p:nvPr>
            <p:ph type="body" idx="1"/>
          </p:nvPr>
        </p:nvSpPr>
        <p:spPr bwMode="auto">
          <a:xfrm>
            <a:off x="609600" y="1600201"/>
            <a:ext cx="109728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extLst>
      <p:ext uri="{BB962C8B-B14F-4D97-AF65-F5344CB8AC3E}">
        <p14:creationId xmlns:p14="http://schemas.microsoft.com/office/powerpoint/2010/main" val="1057001725"/>
      </p:ext>
    </p:extLst>
  </p:cSld>
  <p:clrMap bg1="dk2" tx1="lt1" bg2="dk1" tx2="lt2" accent1="accent1" accent2="accent2" accent3="accent3" accent4="accent4" accent5="accent5" accent6="accent6" hlink="hlink" folHlink="folHlink"/>
  <p:sldLayoutIdLst>
    <p:sldLayoutId id="2147483792" r:id="rId1"/>
    <p:sldLayoutId id="2147483793"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 id="2147483803" r:id="rId12"/>
    <p:sldLayoutId id="2147483804" r:id="rId13"/>
  </p:sldLayoutIdLst>
  <p:transition>
    <p:fade thruBlk="1"/>
  </p:transition>
  <p:timing>
    <p:tnLst>
      <p:par>
        <p:cTn id="1" dur="indefinite" restart="never" nodeType="tmRoot"/>
      </p:par>
    </p:tnLst>
  </p:timing>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9pPr>
    </p:titleStyle>
    <p:bodyStyle>
      <a:lvl1pPr marL="342900" indent="-342900" algn="l" rtl="0" eaLnBrk="0" fontAlgn="base" hangingPunct="0">
        <a:spcBef>
          <a:spcPct val="20000"/>
        </a:spcBef>
        <a:spcAft>
          <a:spcPct val="0"/>
        </a:spcAft>
        <a:buClr>
          <a:schemeClr val="hlink"/>
        </a:buClr>
        <a:buSzPct val="70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n"/>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tx2"/>
        </a:buClr>
        <a:buSzPct val="70000"/>
        <a:buFont typeface="Wingdings" panose="05000000000000000000" pitchFamily="2" charset="2"/>
        <a:buChar char="n"/>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EDA5892-5C2B-4692-9754-2E99AE341342}"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10/27/2021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3F4474D-454B-45FA-9690-D7832AB0A05F}"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606061926"/>
      </p:ext>
    </p:extLst>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 id="2147483817" r:id="rId12"/>
    <p:sldLayoutId id="2147483818"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4.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1.xml"/><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0.xml"/></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30.xml"/><Relationship Id="rId5" Type="http://schemas.openxmlformats.org/officeDocument/2006/relationships/image" Target="../media/image27.png"/><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4.xml"/><Relationship Id="rId5" Type="http://schemas.openxmlformats.org/officeDocument/2006/relationships/image" Target="../media/image37.png"/><Relationship Id="rId4" Type="http://schemas.openxmlformats.org/officeDocument/2006/relationships/image" Target="../media/image36.jpeg"/></Relationships>
</file>

<file path=ppt/slides/_rels/slide2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5.png"/></Relationships>
</file>

<file path=ppt/slides/_rels/slide2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4.xml"/><Relationship Id="rId4" Type="http://schemas.openxmlformats.org/officeDocument/2006/relationships/image" Target="../media/image48.png"/></Relationships>
</file>

<file path=ppt/slides/_rels/slide3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4.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3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4.xml"/><Relationship Id="rId4" Type="http://schemas.openxmlformats.org/officeDocument/2006/relationships/image" Target="../media/image60.png"/></Relationships>
</file>

<file path=ppt/slides/_rels/slide37.xml.rels><?xml version="1.0" encoding="UTF-8" standalone="yes"?>
<Relationships xmlns="http://schemas.openxmlformats.org/package/2006/relationships"><Relationship Id="rId2" Type="http://schemas.openxmlformats.org/officeDocument/2006/relationships/hyperlink" Target="https://www.frontiersin.org/articles/10.3389/fpsyt.2020.585769/full#B37" TargetMode="Externa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hyperlink" Target="https://www.frontiersin.org/articles/10.3389/fpsyt.2020.585769/full#B46" TargetMode="Externa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34.xml"/></Relationships>
</file>

<file path=ppt/slides/_rels/slide41.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0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0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4.xml"/><Relationship Id="rId4" Type="http://schemas.openxmlformats.org/officeDocument/2006/relationships/image" Target="../media/image68.png"/></Relationships>
</file>

<file path=ppt/slides/_rels/slide46.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60.xml"/></Relationships>
</file>

<file path=ppt/slides/_rels/slide50.xml.rels><?xml version="1.0" encoding="UTF-8" standalone="yes"?>
<Relationships xmlns="http://schemas.openxmlformats.org/package/2006/relationships"><Relationship Id="rId2" Type="http://schemas.openxmlformats.org/officeDocument/2006/relationships/image" Target="../media/image74.emf"/><Relationship Id="rId1" Type="http://schemas.openxmlformats.org/officeDocument/2006/relationships/slideLayout" Target="../slideLayouts/slideLayout60.xml"/></Relationships>
</file>

<file path=ppt/slides/_rels/slide51.xml.rels><?xml version="1.0" encoding="UTF-8" standalone="yes"?>
<Relationships xmlns="http://schemas.openxmlformats.org/package/2006/relationships"><Relationship Id="rId2" Type="http://schemas.openxmlformats.org/officeDocument/2006/relationships/image" Target="../media/image75.emf"/><Relationship Id="rId1" Type="http://schemas.openxmlformats.org/officeDocument/2006/relationships/slideLayout" Target="../slideLayouts/slideLayout60.xml"/></Relationships>
</file>

<file path=ppt/slides/_rels/slide52.xml.rels><?xml version="1.0" encoding="UTF-8" standalone="yes"?>
<Relationships xmlns="http://schemas.openxmlformats.org/package/2006/relationships"><Relationship Id="rId3" Type="http://schemas.openxmlformats.org/officeDocument/2006/relationships/image" Target="../media/image77.emf"/><Relationship Id="rId2" Type="http://schemas.openxmlformats.org/officeDocument/2006/relationships/image" Target="../media/image76.emf"/><Relationship Id="rId1" Type="http://schemas.openxmlformats.org/officeDocument/2006/relationships/slideLayout" Target="../slideLayouts/slideLayout60.xml"/></Relationships>
</file>

<file path=ppt/slides/_rels/slide5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58.xml"/><Relationship Id="rId4" Type="http://schemas.openxmlformats.org/officeDocument/2006/relationships/image" Target="../media/image80.png"/></Relationships>
</file>

<file path=ppt/slides/_rels/slide5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58.xml"/><Relationship Id="rId5" Type="http://schemas.openxmlformats.org/officeDocument/2006/relationships/image" Target="../media/image84.png"/><Relationship Id="rId4" Type="http://schemas.openxmlformats.org/officeDocument/2006/relationships/image" Target="../media/image83.png"/></Relationships>
</file>

<file path=ppt/slides/_rels/slide55.xml.rels><?xml version="1.0" encoding="UTF-8" standalone="yes"?>
<Relationships xmlns="http://schemas.openxmlformats.org/package/2006/relationships"><Relationship Id="rId3" Type="http://schemas.openxmlformats.org/officeDocument/2006/relationships/image" Target="../media/image86.gif"/><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87.jpeg"/><Relationship Id="rId1" Type="http://schemas.openxmlformats.org/officeDocument/2006/relationships/slideLayout" Target="../slideLayouts/slideLayout34.xml"/><Relationship Id="rId5" Type="http://schemas.openxmlformats.org/officeDocument/2006/relationships/image" Target="../media/image90.png"/><Relationship Id="rId4" Type="http://schemas.openxmlformats.org/officeDocument/2006/relationships/image" Target="../media/image89.jpeg"/></Relationships>
</file>

<file path=ppt/slides/_rels/slide58.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34.xml"/></Relationships>
</file>

<file path=ppt/slides/_rels/slide59.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95.xml"/></Relationships>
</file>

<file path=ppt/slides/_rels/slide60.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4.xml"/><Relationship Id="rId4" Type="http://schemas.openxmlformats.org/officeDocument/2006/relationships/image" Target="../media/image101.png"/></Relationships>
</file>

<file path=ppt/slides/_rels/slide67.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10.gif"/><Relationship Id="rId1" Type="http://schemas.openxmlformats.org/officeDocument/2006/relationships/slideLayout" Target="../slideLayouts/slideLayout51.xml"/></Relationships>
</file>

<file path=ppt/slides/_rels/slide76.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16.emf"/><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image" Target="../media/image115.png"/><Relationship Id="rId5" Type="http://schemas.openxmlformats.org/officeDocument/2006/relationships/image" Target="../media/image114.jpg"/><Relationship Id="rId4" Type="http://schemas.openxmlformats.org/officeDocument/2006/relationships/image" Target="../media/image113.jpg"/></Relationships>
</file>

<file path=ppt/slides/_rels/slide78.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18.jpg"/><Relationship Id="rId1" Type="http://schemas.openxmlformats.org/officeDocument/2006/relationships/slideLayout" Target="../slideLayouts/slideLayout82.xml"/></Relationships>
</file>

<file path=ppt/slides/_rels/slide80.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55631" y="2649404"/>
            <a:ext cx="8144134" cy="1373070"/>
          </a:xfrm>
        </p:spPr>
        <p:txBody>
          <a:bodyPr/>
          <a:lstStyle/>
          <a:p>
            <a:pPr rtl="1"/>
            <a:r>
              <a:rPr lang="fa-IR" dirty="0" smtClean="0">
                <a:solidFill>
                  <a:prstClr val="white"/>
                </a:solidFill>
                <a:cs typeface="B Titr" panose="00000700000000000000" pitchFamily="2" charset="-78"/>
              </a:rPr>
              <a:t>1000 روز اول زندگی را دریابیم!</a:t>
            </a:r>
            <a:endParaRPr lang="en-US" dirty="0"/>
          </a:p>
        </p:txBody>
      </p:sp>
      <p:sp>
        <p:nvSpPr>
          <p:cNvPr id="3" name="Subtitle 2"/>
          <p:cNvSpPr>
            <a:spLocks noGrp="1"/>
          </p:cNvSpPr>
          <p:nvPr>
            <p:ph type="subTitle" idx="1"/>
          </p:nvPr>
        </p:nvSpPr>
        <p:spPr>
          <a:xfrm>
            <a:off x="3978594" y="4403730"/>
            <a:ext cx="8144134" cy="1117687"/>
          </a:xfrm>
        </p:spPr>
        <p:txBody>
          <a:bodyPr>
            <a:normAutofit lnSpcReduction="10000"/>
          </a:bodyPr>
          <a:lstStyle/>
          <a:p>
            <a:r>
              <a:rPr lang="fa-IR" dirty="0">
                <a:cs typeface="B Titr" panose="00000700000000000000" pitchFamily="2" charset="-78"/>
              </a:rPr>
              <a:t>نوذر نخعی</a:t>
            </a:r>
          </a:p>
          <a:p>
            <a:r>
              <a:rPr lang="fa-IR" dirty="0">
                <a:cs typeface="B Titr" panose="00000700000000000000" pitchFamily="2" charset="-78"/>
              </a:rPr>
              <a:t>استاد پزشکی اجتماعی</a:t>
            </a:r>
          </a:p>
          <a:p>
            <a:r>
              <a:rPr lang="fa-IR" dirty="0">
                <a:cs typeface="B Titr" panose="00000700000000000000" pitchFamily="2" charset="-78"/>
              </a:rPr>
              <a:t> دانشگاه علوم پزشکی کرمان</a:t>
            </a:r>
          </a:p>
        </p:txBody>
      </p:sp>
      <p:sp>
        <p:nvSpPr>
          <p:cNvPr id="6" name="Rectangle 5"/>
          <p:cNvSpPr/>
          <p:nvPr/>
        </p:nvSpPr>
        <p:spPr>
          <a:xfrm>
            <a:off x="9005455" y="2649404"/>
            <a:ext cx="3186545" cy="1754326"/>
          </a:xfrm>
          <a:prstGeom prst="rect">
            <a:avLst/>
          </a:prstGeom>
        </p:spPr>
        <p:txBody>
          <a:bodyPr wrap="square">
            <a:spAutoFit/>
          </a:bodyPr>
          <a:lstStyle/>
          <a:p>
            <a:pPr lvl="0" algn="ctr" rtl="1">
              <a:defRPr/>
            </a:pPr>
            <a:r>
              <a:rPr lang="fa-IR" sz="3600" b="1" dirty="0">
                <a:solidFill>
                  <a:srgbClr val="9D360E">
                    <a:lumMod val="50000"/>
                  </a:srgbClr>
                </a:solidFill>
                <a:latin typeface="IranNastaliq" panose="02020505000000020003" pitchFamily="18" charset="0"/>
                <a:cs typeface="B Davat" panose="00000400000000000000" pitchFamily="2" charset="-78"/>
              </a:rPr>
              <a:t>سلسله مباحث پیشگیری </a:t>
            </a:r>
          </a:p>
          <a:p>
            <a:pPr lvl="0" algn="ctr" rtl="1">
              <a:defRPr/>
            </a:pPr>
            <a:r>
              <a:rPr lang="fa-IR" sz="3600" b="1" dirty="0">
                <a:solidFill>
                  <a:srgbClr val="9D360E">
                    <a:lumMod val="50000"/>
                  </a:srgbClr>
                </a:solidFill>
                <a:latin typeface="IranNastaliq" panose="02020505000000020003" pitchFamily="18" charset="0"/>
                <a:cs typeface="B Davat" panose="00000400000000000000" pitchFamily="2" charset="-78"/>
              </a:rPr>
              <a:t>از آسیب‌های اجتماعی</a:t>
            </a:r>
          </a:p>
          <a:p>
            <a:pPr lvl="0" algn="ctr" rtl="1">
              <a:defRPr/>
            </a:pPr>
            <a:r>
              <a:rPr lang="fa-IR" sz="3600" b="1" dirty="0" smtClean="0">
                <a:solidFill>
                  <a:srgbClr val="9D360E">
                    <a:lumMod val="50000"/>
                  </a:srgbClr>
                </a:solidFill>
                <a:latin typeface="IranNastaliq" panose="02020505000000020003" pitchFamily="18" charset="0"/>
                <a:cs typeface="B Davat" panose="00000400000000000000" pitchFamily="2" charset="-78"/>
              </a:rPr>
              <a:t>(2)</a:t>
            </a:r>
            <a:endParaRPr lang="en-US" sz="3600" b="1" dirty="0">
              <a:solidFill>
                <a:srgbClr val="9D360E">
                  <a:lumMod val="50000"/>
                </a:srgbClr>
              </a:solidFill>
              <a:latin typeface="IranNastaliq" panose="02020505000000020003" pitchFamily="18" charset="0"/>
              <a:cs typeface="B Davat" panose="00000400000000000000" pitchFamily="2" charset="-78"/>
            </a:endParaRPr>
          </a:p>
        </p:txBody>
      </p:sp>
      <p:pic>
        <p:nvPicPr>
          <p:cNvPr id="7" name="Picture 6"/>
          <p:cNvPicPr>
            <a:picLocks noChangeAspect="1"/>
          </p:cNvPicPr>
          <p:nvPr/>
        </p:nvPicPr>
        <p:blipFill>
          <a:blip r:embed="rId3">
            <a:duotone>
              <a:prstClr val="black"/>
              <a:srgbClr val="00B050">
                <a:tint val="45000"/>
                <a:satMod val="400000"/>
              </a:srgbClr>
            </a:duotone>
            <a:extLst>
              <a:ext uri="{28A0092B-C50C-407E-A947-70E740481C1C}">
                <a14:useLocalDpi xmlns:a14="http://schemas.microsoft.com/office/drawing/2010/main" val="0"/>
              </a:ext>
            </a:extLst>
          </a:blip>
          <a:stretch>
            <a:fillRect/>
          </a:stretch>
        </p:blipFill>
        <p:spPr>
          <a:xfrm>
            <a:off x="3657600" y="-1"/>
            <a:ext cx="4123389" cy="1270974"/>
          </a:xfrm>
          <a:prstGeom prst="rect">
            <a:avLst/>
          </a:prstGeom>
          <a:noFill/>
          <a:effectLst>
            <a:outerShdw blurRad="50800" dist="50800" dir="5400000" algn="ctr" rotWithShape="0">
              <a:srgbClr val="FFFF00"/>
            </a:outerShdw>
          </a:effectLst>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126344"/>
            <a:ext cx="7621064" cy="2791215"/>
          </a:xfrm>
          <a:prstGeom prst="rect">
            <a:avLst/>
          </a:prstGeom>
        </p:spPr>
      </p:pic>
    </p:spTree>
    <p:extLst>
      <p:ext uri="{BB962C8B-B14F-4D97-AF65-F5344CB8AC3E}">
        <p14:creationId xmlns:p14="http://schemas.microsoft.com/office/powerpoint/2010/main" val="2646569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lumMod val="60000"/>
            <a:lumOff val="40000"/>
          </a:schemeClr>
        </a:solidFill>
        <a:effectLst/>
      </p:bgPr>
    </p:bg>
    <p:spTree>
      <p:nvGrpSpPr>
        <p:cNvPr id="1" name=""/>
        <p:cNvGrpSpPr/>
        <p:nvPr/>
      </p:nvGrpSpPr>
      <p:grpSpPr>
        <a:xfrm>
          <a:off x="0" y="0"/>
          <a:ext cx="0" cy="0"/>
          <a:chOff x="0" y="0"/>
          <a:chExt cx="0" cy="0"/>
        </a:xfrm>
      </p:grpSpPr>
      <p:sp>
        <p:nvSpPr>
          <p:cNvPr id="942082" name="Freeform 2"/>
          <p:cNvSpPr>
            <a:spLocks/>
          </p:cNvSpPr>
          <p:nvPr/>
        </p:nvSpPr>
        <p:spPr bwMode="white">
          <a:xfrm>
            <a:off x="2514600" y="1695450"/>
            <a:ext cx="7353300" cy="4146550"/>
          </a:xfrm>
          <a:custGeom>
            <a:avLst/>
            <a:gdLst/>
            <a:ahLst/>
            <a:cxnLst>
              <a:cxn ang="0">
                <a:pos x="0" y="108"/>
              </a:cxn>
              <a:cxn ang="0">
                <a:pos x="1260" y="72"/>
              </a:cxn>
              <a:cxn ang="0">
                <a:pos x="2016" y="0"/>
              </a:cxn>
              <a:cxn ang="0">
                <a:pos x="3240" y="72"/>
              </a:cxn>
              <a:cxn ang="0">
                <a:pos x="3228" y="108"/>
              </a:cxn>
              <a:cxn ang="0">
                <a:pos x="3204" y="144"/>
              </a:cxn>
              <a:cxn ang="0">
                <a:pos x="3192" y="192"/>
              </a:cxn>
              <a:cxn ang="0">
                <a:pos x="3144" y="300"/>
              </a:cxn>
              <a:cxn ang="0">
                <a:pos x="3156" y="1092"/>
              </a:cxn>
              <a:cxn ang="0">
                <a:pos x="3180" y="1368"/>
              </a:cxn>
              <a:cxn ang="0">
                <a:pos x="3144" y="1980"/>
              </a:cxn>
              <a:cxn ang="0">
                <a:pos x="3132" y="2424"/>
              </a:cxn>
              <a:cxn ang="0">
                <a:pos x="3096" y="2544"/>
              </a:cxn>
              <a:cxn ang="0">
                <a:pos x="3252" y="2592"/>
              </a:cxn>
              <a:cxn ang="0">
                <a:pos x="3696" y="2580"/>
              </a:cxn>
              <a:cxn ang="0">
                <a:pos x="4632" y="2568"/>
              </a:cxn>
            </a:cxnLst>
            <a:rect l="0" t="0" r="r" b="b"/>
            <a:pathLst>
              <a:path w="4632" h="2612">
                <a:moveTo>
                  <a:pt x="0" y="108"/>
                </a:moveTo>
                <a:cubicBezTo>
                  <a:pt x="430" y="83"/>
                  <a:pt x="804" y="78"/>
                  <a:pt x="1260" y="72"/>
                </a:cubicBezTo>
                <a:cubicBezTo>
                  <a:pt x="1512" y="54"/>
                  <a:pt x="1763" y="19"/>
                  <a:pt x="2016" y="0"/>
                </a:cubicBezTo>
                <a:cubicBezTo>
                  <a:pt x="2427" y="11"/>
                  <a:pt x="2830" y="55"/>
                  <a:pt x="3240" y="72"/>
                </a:cubicBezTo>
                <a:cubicBezTo>
                  <a:pt x="3236" y="84"/>
                  <a:pt x="3234" y="97"/>
                  <a:pt x="3228" y="108"/>
                </a:cubicBezTo>
                <a:cubicBezTo>
                  <a:pt x="3222" y="121"/>
                  <a:pt x="3210" y="131"/>
                  <a:pt x="3204" y="144"/>
                </a:cubicBezTo>
                <a:cubicBezTo>
                  <a:pt x="3198" y="159"/>
                  <a:pt x="3198" y="177"/>
                  <a:pt x="3192" y="192"/>
                </a:cubicBezTo>
                <a:cubicBezTo>
                  <a:pt x="3178" y="229"/>
                  <a:pt x="3159" y="263"/>
                  <a:pt x="3144" y="300"/>
                </a:cubicBezTo>
                <a:cubicBezTo>
                  <a:pt x="3114" y="509"/>
                  <a:pt x="3150" y="953"/>
                  <a:pt x="3156" y="1092"/>
                </a:cubicBezTo>
                <a:cubicBezTo>
                  <a:pt x="3160" y="1184"/>
                  <a:pt x="3180" y="1368"/>
                  <a:pt x="3180" y="1368"/>
                </a:cubicBezTo>
                <a:cubicBezTo>
                  <a:pt x="3174" y="1580"/>
                  <a:pt x="3178" y="1775"/>
                  <a:pt x="3144" y="1980"/>
                </a:cubicBezTo>
                <a:cubicBezTo>
                  <a:pt x="3140" y="2128"/>
                  <a:pt x="3139" y="2276"/>
                  <a:pt x="3132" y="2424"/>
                </a:cubicBezTo>
                <a:cubicBezTo>
                  <a:pt x="3130" y="2466"/>
                  <a:pt x="3096" y="2544"/>
                  <a:pt x="3096" y="2544"/>
                </a:cubicBezTo>
                <a:cubicBezTo>
                  <a:pt x="3142" y="2612"/>
                  <a:pt x="3115" y="2592"/>
                  <a:pt x="3252" y="2592"/>
                </a:cubicBezTo>
                <a:cubicBezTo>
                  <a:pt x="3400" y="2592"/>
                  <a:pt x="3548" y="2584"/>
                  <a:pt x="3696" y="2580"/>
                </a:cubicBezTo>
                <a:cubicBezTo>
                  <a:pt x="4144" y="2554"/>
                  <a:pt x="3832" y="2568"/>
                  <a:pt x="4632" y="2568"/>
                </a:cubicBezTo>
              </a:path>
            </a:pathLst>
          </a:custGeom>
          <a:noFill/>
          <a:ln w="101600" cap="flat" cmpd="sng">
            <a:solidFill>
              <a:schemeClr val="bg1"/>
            </a:solidFill>
            <a:prstDash val="solid"/>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2" name="Group 3"/>
          <p:cNvGrpSpPr>
            <a:grpSpLocks/>
          </p:cNvGrpSpPr>
          <p:nvPr/>
        </p:nvGrpSpPr>
        <p:grpSpPr bwMode="auto">
          <a:xfrm>
            <a:off x="8085570" y="4711657"/>
            <a:ext cx="1450975" cy="1008062"/>
            <a:chOff x="4152" y="2989"/>
            <a:chExt cx="914" cy="635"/>
          </a:xfrm>
        </p:grpSpPr>
        <p:sp>
          <p:nvSpPr>
            <p:cNvPr id="942084" name="Freeform 4"/>
            <p:cNvSpPr>
              <a:spLocks/>
            </p:cNvSpPr>
            <p:nvPr/>
          </p:nvSpPr>
          <p:spPr bwMode="white">
            <a:xfrm>
              <a:off x="4152" y="3042"/>
              <a:ext cx="914" cy="570"/>
            </a:xfrm>
            <a:custGeom>
              <a:avLst/>
              <a:gdLst/>
              <a:ahLst/>
              <a:cxnLst>
                <a:cxn ang="0">
                  <a:pos x="36" y="570"/>
                </a:cxn>
                <a:cxn ang="0">
                  <a:pos x="24" y="426"/>
                </a:cxn>
                <a:cxn ang="0">
                  <a:pos x="0" y="258"/>
                </a:cxn>
                <a:cxn ang="0">
                  <a:pos x="612" y="174"/>
                </a:cxn>
                <a:cxn ang="0">
                  <a:pos x="648" y="294"/>
                </a:cxn>
                <a:cxn ang="0">
                  <a:pos x="660" y="330"/>
                </a:cxn>
                <a:cxn ang="0">
                  <a:pos x="672" y="366"/>
                </a:cxn>
                <a:cxn ang="0">
                  <a:pos x="756" y="354"/>
                </a:cxn>
                <a:cxn ang="0">
                  <a:pos x="828" y="342"/>
                </a:cxn>
                <a:cxn ang="0">
                  <a:pos x="852" y="378"/>
                </a:cxn>
                <a:cxn ang="0">
                  <a:pos x="912" y="558"/>
                </a:cxn>
                <a:cxn ang="0">
                  <a:pos x="900" y="570"/>
                </a:cxn>
              </a:cxnLst>
              <a:rect l="0" t="0" r="r" b="b"/>
              <a:pathLst>
                <a:path w="914" h="570">
                  <a:moveTo>
                    <a:pt x="36" y="570"/>
                  </a:moveTo>
                  <a:cubicBezTo>
                    <a:pt x="32" y="522"/>
                    <a:pt x="30" y="474"/>
                    <a:pt x="24" y="426"/>
                  </a:cubicBezTo>
                  <a:cubicBezTo>
                    <a:pt x="18" y="370"/>
                    <a:pt x="0" y="258"/>
                    <a:pt x="0" y="258"/>
                  </a:cubicBezTo>
                  <a:cubicBezTo>
                    <a:pt x="43" y="0"/>
                    <a:pt x="349" y="168"/>
                    <a:pt x="612" y="174"/>
                  </a:cubicBezTo>
                  <a:cubicBezTo>
                    <a:pt x="630" y="247"/>
                    <a:pt x="619" y="206"/>
                    <a:pt x="648" y="294"/>
                  </a:cubicBezTo>
                  <a:cubicBezTo>
                    <a:pt x="652" y="306"/>
                    <a:pt x="656" y="318"/>
                    <a:pt x="660" y="330"/>
                  </a:cubicBezTo>
                  <a:cubicBezTo>
                    <a:pt x="664" y="342"/>
                    <a:pt x="672" y="366"/>
                    <a:pt x="672" y="366"/>
                  </a:cubicBezTo>
                  <a:cubicBezTo>
                    <a:pt x="700" y="362"/>
                    <a:pt x="728" y="358"/>
                    <a:pt x="756" y="354"/>
                  </a:cubicBezTo>
                  <a:cubicBezTo>
                    <a:pt x="780" y="350"/>
                    <a:pt x="804" y="336"/>
                    <a:pt x="828" y="342"/>
                  </a:cubicBezTo>
                  <a:cubicBezTo>
                    <a:pt x="842" y="345"/>
                    <a:pt x="846" y="365"/>
                    <a:pt x="852" y="378"/>
                  </a:cubicBezTo>
                  <a:cubicBezTo>
                    <a:pt x="877" y="434"/>
                    <a:pt x="892" y="499"/>
                    <a:pt x="912" y="558"/>
                  </a:cubicBezTo>
                  <a:cubicBezTo>
                    <a:pt x="914" y="563"/>
                    <a:pt x="904" y="566"/>
                    <a:pt x="900" y="570"/>
                  </a:cubicBezTo>
                </a:path>
              </a:pathLst>
            </a:custGeom>
            <a:ln>
              <a:headEnd/>
              <a:tailEnd/>
            </a:ln>
          </p:spPr>
          <p:style>
            <a:lnRef idx="3">
              <a:schemeClr val="accent2"/>
            </a:lnRef>
            <a:fillRef idx="0">
              <a:schemeClr val="accent2"/>
            </a:fillRef>
            <a:effectRef idx="2">
              <a:schemeClr val="accent2"/>
            </a:effectRef>
            <a:fontRef idx="minor">
              <a:schemeClr val="tx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Calibri"/>
                <a:ea typeface="+mn-ea"/>
                <a:cs typeface="+mn-cs"/>
              </a:endParaRPr>
            </a:p>
          </p:txBody>
        </p:sp>
        <p:sp>
          <p:nvSpPr>
            <p:cNvPr id="942085" name="Freeform 5"/>
            <p:cNvSpPr>
              <a:spLocks/>
            </p:cNvSpPr>
            <p:nvPr/>
          </p:nvSpPr>
          <p:spPr bwMode="white">
            <a:xfrm>
              <a:off x="4404" y="2989"/>
              <a:ext cx="148" cy="179"/>
            </a:xfrm>
            <a:custGeom>
              <a:avLst/>
              <a:gdLst/>
              <a:ahLst/>
              <a:cxnLst>
                <a:cxn ang="0">
                  <a:pos x="12" y="167"/>
                </a:cxn>
                <a:cxn ang="0">
                  <a:pos x="24" y="83"/>
                </a:cxn>
                <a:cxn ang="0">
                  <a:pos x="120" y="179"/>
                </a:cxn>
              </a:cxnLst>
              <a:rect l="0" t="0" r="r" b="b"/>
              <a:pathLst>
                <a:path w="148" h="179">
                  <a:moveTo>
                    <a:pt x="12" y="167"/>
                  </a:moveTo>
                  <a:cubicBezTo>
                    <a:pt x="16" y="139"/>
                    <a:pt x="0" y="99"/>
                    <a:pt x="24" y="83"/>
                  </a:cubicBezTo>
                  <a:cubicBezTo>
                    <a:pt x="148" y="0"/>
                    <a:pt x="120" y="148"/>
                    <a:pt x="120" y="179"/>
                  </a:cubicBezTo>
                </a:path>
              </a:pathLst>
            </a:custGeom>
            <a:ln>
              <a:headEnd/>
              <a:tailEnd/>
            </a:ln>
          </p:spPr>
          <p:style>
            <a:lnRef idx="3">
              <a:schemeClr val="accent6"/>
            </a:lnRef>
            <a:fillRef idx="0">
              <a:schemeClr val="accent6"/>
            </a:fillRef>
            <a:effectRef idx="2">
              <a:schemeClr val="accent6"/>
            </a:effectRef>
            <a:fontRef idx="minor">
              <a:schemeClr val="tx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942086" name="Freeform 6"/>
            <p:cNvSpPr>
              <a:spLocks/>
            </p:cNvSpPr>
            <p:nvPr/>
          </p:nvSpPr>
          <p:spPr bwMode="white">
            <a:xfrm>
              <a:off x="4332" y="3492"/>
              <a:ext cx="192" cy="132"/>
            </a:xfrm>
            <a:custGeom>
              <a:avLst/>
              <a:gdLst/>
              <a:ahLst/>
              <a:cxnLst>
                <a:cxn ang="0">
                  <a:pos x="0" y="120"/>
                </a:cxn>
                <a:cxn ang="0">
                  <a:pos x="96" y="0"/>
                </a:cxn>
                <a:cxn ang="0">
                  <a:pos x="132" y="12"/>
                </a:cxn>
                <a:cxn ang="0">
                  <a:pos x="192" y="132"/>
                </a:cxn>
              </a:cxnLst>
              <a:rect l="0" t="0" r="r" b="b"/>
              <a:pathLst>
                <a:path w="192" h="132">
                  <a:moveTo>
                    <a:pt x="0" y="120"/>
                  </a:moveTo>
                  <a:cubicBezTo>
                    <a:pt x="19" y="62"/>
                    <a:pt x="38" y="19"/>
                    <a:pt x="96" y="0"/>
                  </a:cubicBezTo>
                  <a:cubicBezTo>
                    <a:pt x="108" y="4"/>
                    <a:pt x="122" y="4"/>
                    <a:pt x="132" y="12"/>
                  </a:cubicBezTo>
                  <a:cubicBezTo>
                    <a:pt x="170" y="43"/>
                    <a:pt x="159" y="99"/>
                    <a:pt x="192" y="132"/>
                  </a:cubicBezTo>
                </a:path>
              </a:pathLst>
            </a:custGeom>
            <a:ln>
              <a:headEnd/>
              <a:tailEnd/>
            </a:ln>
          </p:spPr>
          <p:style>
            <a:lnRef idx="2">
              <a:schemeClr val="dk1"/>
            </a:lnRef>
            <a:fillRef idx="0">
              <a:schemeClr val="dk1"/>
            </a:fillRef>
            <a:effectRef idx="1">
              <a:schemeClr val="dk1"/>
            </a:effectRef>
            <a:fontRef idx="minor">
              <a:schemeClr val="tx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942087" name="Freeform 7"/>
            <p:cNvSpPr>
              <a:spLocks/>
            </p:cNvSpPr>
            <p:nvPr/>
          </p:nvSpPr>
          <p:spPr bwMode="white">
            <a:xfrm>
              <a:off x="4656" y="3468"/>
              <a:ext cx="192" cy="132"/>
            </a:xfrm>
            <a:custGeom>
              <a:avLst/>
              <a:gdLst/>
              <a:ahLst/>
              <a:cxnLst>
                <a:cxn ang="0">
                  <a:pos x="0" y="120"/>
                </a:cxn>
                <a:cxn ang="0">
                  <a:pos x="96" y="0"/>
                </a:cxn>
                <a:cxn ang="0">
                  <a:pos x="132" y="12"/>
                </a:cxn>
                <a:cxn ang="0">
                  <a:pos x="192" y="132"/>
                </a:cxn>
              </a:cxnLst>
              <a:rect l="0" t="0" r="r" b="b"/>
              <a:pathLst>
                <a:path w="192" h="132">
                  <a:moveTo>
                    <a:pt x="0" y="120"/>
                  </a:moveTo>
                  <a:cubicBezTo>
                    <a:pt x="19" y="62"/>
                    <a:pt x="38" y="19"/>
                    <a:pt x="96" y="0"/>
                  </a:cubicBezTo>
                  <a:cubicBezTo>
                    <a:pt x="108" y="4"/>
                    <a:pt x="122" y="4"/>
                    <a:pt x="132" y="12"/>
                  </a:cubicBezTo>
                  <a:cubicBezTo>
                    <a:pt x="170" y="43"/>
                    <a:pt x="159" y="99"/>
                    <a:pt x="192" y="132"/>
                  </a:cubicBezTo>
                </a:path>
              </a:pathLst>
            </a:custGeom>
            <a:ln>
              <a:headEnd/>
              <a:tailEnd/>
            </a:ln>
          </p:spPr>
          <p:style>
            <a:lnRef idx="2">
              <a:schemeClr val="dk1"/>
            </a:lnRef>
            <a:fillRef idx="0">
              <a:schemeClr val="dk1"/>
            </a:fillRef>
            <a:effectRef idx="1">
              <a:schemeClr val="dk1"/>
            </a:effectRef>
            <a:fontRef idx="minor">
              <a:schemeClr val="tx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 name="Group 8"/>
          <p:cNvGrpSpPr>
            <a:grpSpLocks/>
          </p:cNvGrpSpPr>
          <p:nvPr/>
        </p:nvGrpSpPr>
        <p:grpSpPr bwMode="auto">
          <a:xfrm>
            <a:off x="7639050" y="3829050"/>
            <a:ext cx="1676400" cy="39688"/>
            <a:chOff x="3852" y="2412"/>
            <a:chExt cx="1056" cy="25"/>
          </a:xfrm>
        </p:grpSpPr>
        <p:sp>
          <p:nvSpPr>
            <p:cNvPr id="942089" name="Freeform 9"/>
            <p:cNvSpPr>
              <a:spLocks/>
            </p:cNvSpPr>
            <p:nvPr/>
          </p:nvSpPr>
          <p:spPr bwMode="white">
            <a:xfrm>
              <a:off x="3852" y="2412"/>
              <a:ext cx="276" cy="12"/>
            </a:xfrm>
            <a:custGeom>
              <a:avLst/>
              <a:gdLst/>
              <a:ahLst/>
              <a:cxnLst>
                <a:cxn ang="0">
                  <a:pos x="0" y="0"/>
                </a:cxn>
                <a:cxn ang="0">
                  <a:pos x="276" y="12"/>
                </a:cxn>
              </a:cxnLst>
              <a:rect l="0" t="0" r="r" b="b"/>
              <a:pathLst>
                <a:path w="276" h="12">
                  <a:moveTo>
                    <a:pt x="0" y="0"/>
                  </a:moveTo>
                  <a:cubicBezTo>
                    <a:pt x="92" y="4"/>
                    <a:pt x="276" y="12"/>
                    <a:pt x="276" y="12"/>
                  </a:cubicBezTo>
                </a:path>
              </a:pathLst>
            </a:custGeom>
            <a:noFill/>
            <a:ln w="76200" cap="flat" cmpd="sng">
              <a:solidFill>
                <a:schemeClr val="accent2"/>
              </a:solidFill>
              <a:prstDash val="solid"/>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942090" name="Freeform 10"/>
            <p:cNvSpPr>
              <a:spLocks/>
            </p:cNvSpPr>
            <p:nvPr/>
          </p:nvSpPr>
          <p:spPr bwMode="white">
            <a:xfrm>
              <a:off x="4260" y="2424"/>
              <a:ext cx="264" cy="1"/>
            </a:xfrm>
            <a:custGeom>
              <a:avLst/>
              <a:gdLst/>
              <a:ahLst/>
              <a:cxnLst>
                <a:cxn ang="0">
                  <a:pos x="0" y="0"/>
                </a:cxn>
                <a:cxn ang="0">
                  <a:pos x="264" y="0"/>
                </a:cxn>
              </a:cxnLst>
              <a:rect l="0" t="0" r="r" b="b"/>
              <a:pathLst>
                <a:path w="264" h="1">
                  <a:moveTo>
                    <a:pt x="0" y="0"/>
                  </a:moveTo>
                  <a:cubicBezTo>
                    <a:pt x="88" y="0"/>
                    <a:pt x="176" y="0"/>
                    <a:pt x="264" y="0"/>
                  </a:cubicBezTo>
                </a:path>
              </a:pathLst>
            </a:custGeom>
            <a:noFill/>
            <a:ln w="76200" cap="flat" cmpd="sng">
              <a:solidFill>
                <a:schemeClr val="accent2"/>
              </a:solidFill>
              <a:prstDash val="solid"/>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942091" name="Freeform 11"/>
            <p:cNvSpPr>
              <a:spLocks/>
            </p:cNvSpPr>
            <p:nvPr/>
          </p:nvSpPr>
          <p:spPr bwMode="white">
            <a:xfrm>
              <a:off x="4656" y="2436"/>
              <a:ext cx="252" cy="1"/>
            </a:xfrm>
            <a:custGeom>
              <a:avLst/>
              <a:gdLst/>
              <a:ahLst/>
              <a:cxnLst>
                <a:cxn ang="0">
                  <a:pos x="0" y="0"/>
                </a:cxn>
                <a:cxn ang="0">
                  <a:pos x="252" y="0"/>
                </a:cxn>
              </a:cxnLst>
              <a:rect l="0" t="0" r="r" b="b"/>
              <a:pathLst>
                <a:path w="252" h="1">
                  <a:moveTo>
                    <a:pt x="0" y="0"/>
                  </a:moveTo>
                  <a:cubicBezTo>
                    <a:pt x="84" y="0"/>
                    <a:pt x="168" y="0"/>
                    <a:pt x="252" y="0"/>
                  </a:cubicBezTo>
                </a:path>
              </a:pathLst>
            </a:custGeom>
            <a:noFill/>
            <a:ln w="76200" cap="flat" cmpd="sng">
              <a:solidFill>
                <a:schemeClr val="accent2"/>
              </a:solidFill>
              <a:prstDash val="solid"/>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4" name="Group 12"/>
          <p:cNvGrpSpPr>
            <a:grpSpLocks/>
          </p:cNvGrpSpPr>
          <p:nvPr/>
        </p:nvGrpSpPr>
        <p:grpSpPr bwMode="auto">
          <a:xfrm>
            <a:off x="7391400" y="609600"/>
            <a:ext cx="457200" cy="1143000"/>
            <a:chOff x="3696" y="384"/>
            <a:chExt cx="288" cy="720"/>
          </a:xfrm>
        </p:grpSpPr>
        <p:sp>
          <p:nvSpPr>
            <p:cNvPr id="942093" name="Line 13"/>
            <p:cNvSpPr>
              <a:spLocks noChangeShapeType="1"/>
            </p:cNvSpPr>
            <p:nvPr/>
          </p:nvSpPr>
          <p:spPr bwMode="white">
            <a:xfrm flipH="1" flipV="1">
              <a:off x="3840" y="480"/>
              <a:ext cx="48" cy="624"/>
            </a:xfrm>
            <a:prstGeom prst="line">
              <a:avLst/>
            </a:prstGeom>
            <a:noFill/>
            <a:ln w="76200">
              <a:solidFill>
                <a:srgbClr val="FF0066"/>
              </a:solid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942094" name="Line 14"/>
            <p:cNvSpPr>
              <a:spLocks noChangeShapeType="1"/>
            </p:cNvSpPr>
            <p:nvPr/>
          </p:nvSpPr>
          <p:spPr bwMode="white">
            <a:xfrm flipV="1">
              <a:off x="3888" y="384"/>
              <a:ext cx="96" cy="720"/>
            </a:xfrm>
            <a:prstGeom prst="line">
              <a:avLst/>
            </a:prstGeom>
            <a:noFill/>
            <a:ln w="76200">
              <a:solidFill>
                <a:srgbClr val="FF0066"/>
              </a:solid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942095" name="Line 15"/>
            <p:cNvSpPr>
              <a:spLocks noChangeShapeType="1"/>
            </p:cNvSpPr>
            <p:nvPr/>
          </p:nvSpPr>
          <p:spPr bwMode="white">
            <a:xfrm flipH="1" flipV="1">
              <a:off x="3696" y="480"/>
              <a:ext cx="96" cy="624"/>
            </a:xfrm>
            <a:prstGeom prst="line">
              <a:avLst/>
            </a:prstGeom>
            <a:noFill/>
            <a:ln w="76200">
              <a:solidFill>
                <a:srgbClr val="FF0066"/>
              </a:solid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16"/>
          <p:cNvGrpSpPr>
            <a:grpSpLocks/>
          </p:cNvGrpSpPr>
          <p:nvPr/>
        </p:nvGrpSpPr>
        <p:grpSpPr bwMode="auto">
          <a:xfrm>
            <a:off x="2743200" y="685800"/>
            <a:ext cx="1524000" cy="1074738"/>
            <a:chOff x="2400" y="432"/>
            <a:chExt cx="960" cy="677"/>
          </a:xfrm>
        </p:grpSpPr>
        <p:grpSp>
          <p:nvGrpSpPr>
            <p:cNvPr id="6" name="Group 17"/>
            <p:cNvGrpSpPr>
              <a:grpSpLocks/>
            </p:cNvGrpSpPr>
            <p:nvPr/>
          </p:nvGrpSpPr>
          <p:grpSpPr bwMode="auto">
            <a:xfrm>
              <a:off x="2976" y="432"/>
              <a:ext cx="384" cy="677"/>
              <a:chOff x="2112" y="223"/>
              <a:chExt cx="593" cy="917"/>
            </a:xfrm>
          </p:grpSpPr>
          <p:sp>
            <p:nvSpPr>
              <p:cNvPr id="942098" name="Freeform 18"/>
              <p:cNvSpPr>
                <a:spLocks/>
              </p:cNvSpPr>
              <p:nvPr/>
            </p:nvSpPr>
            <p:spPr bwMode="white">
              <a:xfrm>
                <a:off x="2231" y="223"/>
                <a:ext cx="391" cy="293"/>
              </a:xfrm>
              <a:custGeom>
                <a:avLst/>
                <a:gdLst/>
                <a:ahLst/>
                <a:cxnLst>
                  <a:cxn ang="0">
                    <a:pos x="205" y="5"/>
                  </a:cxn>
                  <a:cxn ang="0">
                    <a:pos x="37" y="53"/>
                  </a:cxn>
                  <a:cxn ang="0">
                    <a:pos x="157" y="293"/>
                  </a:cxn>
                  <a:cxn ang="0">
                    <a:pos x="265" y="269"/>
                  </a:cxn>
                  <a:cxn ang="0">
                    <a:pos x="337" y="209"/>
                  </a:cxn>
                  <a:cxn ang="0">
                    <a:pos x="361" y="77"/>
                  </a:cxn>
                  <a:cxn ang="0">
                    <a:pos x="289" y="41"/>
                  </a:cxn>
                  <a:cxn ang="0">
                    <a:pos x="205" y="5"/>
                  </a:cxn>
                </a:cxnLst>
                <a:rect l="0" t="0" r="r" b="b"/>
                <a:pathLst>
                  <a:path w="391" h="293">
                    <a:moveTo>
                      <a:pt x="205" y="5"/>
                    </a:moveTo>
                    <a:cubicBezTo>
                      <a:pt x="138" y="15"/>
                      <a:pt x="92" y="16"/>
                      <a:pt x="37" y="53"/>
                    </a:cubicBezTo>
                    <a:cubicBezTo>
                      <a:pt x="0" y="165"/>
                      <a:pt x="51" y="258"/>
                      <a:pt x="157" y="293"/>
                    </a:cubicBezTo>
                    <a:cubicBezTo>
                      <a:pt x="166" y="292"/>
                      <a:pt x="245" y="282"/>
                      <a:pt x="265" y="269"/>
                    </a:cubicBezTo>
                    <a:cubicBezTo>
                      <a:pt x="291" y="252"/>
                      <a:pt x="311" y="226"/>
                      <a:pt x="337" y="209"/>
                    </a:cubicBezTo>
                    <a:cubicBezTo>
                      <a:pt x="365" y="168"/>
                      <a:pt x="391" y="129"/>
                      <a:pt x="361" y="77"/>
                    </a:cubicBezTo>
                    <a:cubicBezTo>
                      <a:pt x="347" y="53"/>
                      <a:pt x="310" y="51"/>
                      <a:pt x="289" y="41"/>
                    </a:cubicBezTo>
                    <a:cubicBezTo>
                      <a:pt x="206" y="0"/>
                      <a:pt x="305" y="30"/>
                      <a:pt x="205" y="5"/>
                    </a:cubicBezTo>
                    <a:close/>
                  </a:path>
                </a:pathLst>
              </a:custGeom>
              <a:noFill/>
              <a:ln w="76200" cap="flat" cmpd="sng">
                <a:solidFill>
                  <a:srgbClr val="FF6600"/>
                </a:solidFill>
                <a:prstDash val="solid"/>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942099" name="Freeform 19"/>
              <p:cNvSpPr>
                <a:spLocks/>
              </p:cNvSpPr>
              <p:nvPr/>
            </p:nvSpPr>
            <p:spPr bwMode="white">
              <a:xfrm>
                <a:off x="2112" y="516"/>
                <a:ext cx="312" cy="624"/>
              </a:xfrm>
              <a:custGeom>
                <a:avLst/>
                <a:gdLst/>
                <a:ahLst/>
                <a:cxnLst>
                  <a:cxn ang="0">
                    <a:pos x="312" y="0"/>
                  </a:cxn>
                  <a:cxn ang="0">
                    <a:pos x="300" y="300"/>
                  </a:cxn>
                  <a:cxn ang="0">
                    <a:pos x="180" y="516"/>
                  </a:cxn>
                  <a:cxn ang="0">
                    <a:pos x="144" y="528"/>
                  </a:cxn>
                  <a:cxn ang="0">
                    <a:pos x="36" y="600"/>
                  </a:cxn>
                  <a:cxn ang="0">
                    <a:pos x="0" y="624"/>
                  </a:cxn>
                </a:cxnLst>
                <a:rect l="0" t="0" r="r" b="b"/>
                <a:pathLst>
                  <a:path w="312" h="624">
                    <a:moveTo>
                      <a:pt x="312" y="0"/>
                    </a:moveTo>
                    <a:cubicBezTo>
                      <a:pt x="305" y="87"/>
                      <a:pt x="272" y="215"/>
                      <a:pt x="300" y="300"/>
                    </a:cubicBezTo>
                    <a:cubicBezTo>
                      <a:pt x="289" y="376"/>
                      <a:pt x="272" y="485"/>
                      <a:pt x="180" y="516"/>
                    </a:cubicBezTo>
                    <a:cubicBezTo>
                      <a:pt x="168" y="520"/>
                      <a:pt x="155" y="522"/>
                      <a:pt x="144" y="528"/>
                    </a:cubicBezTo>
                    <a:cubicBezTo>
                      <a:pt x="144" y="528"/>
                      <a:pt x="54" y="588"/>
                      <a:pt x="36" y="600"/>
                    </a:cubicBezTo>
                    <a:cubicBezTo>
                      <a:pt x="24" y="608"/>
                      <a:pt x="0" y="624"/>
                      <a:pt x="0" y="624"/>
                    </a:cubicBezTo>
                  </a:path>
                </a:pathLst>
              </a:custGeom>
              <a:noFill/>
              <a:ln w="76200" cap="flat" cmpd="sng">
                <a:solidFill>
                  <a:srgbClr val="FF6600"/>
                </a:solidFill>
                <a:prstDash val="solid"/>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942100" name="Freeform 20"/>
              <p:cNvSpPr>
                <a:spLocks/>
              </p:cNvSpPr>
              <p:nvPr/>
            </p:nvSpPr>
            <p:spPr bwMode="white">
              <a:xfrm>
                <a:off x="2400" y="852"/>
                <a:ext cx="108" cy="228"/>
              </a:xfrm>
              <a:custGeom>
                <a:avLst/>
                <a:gdLst/>
                <a:ahLst/>
                <a:cxnLst>
                  <a:cxn ang="0">
                    <a:pos x="0" y="0"/>
                  </a:cxn>
                  <a:cxn ang="0">
                    <a:pos x="48" y="120"/>
                  </a:cxn>
                  <a:cxn ang="0">
                    <a:pos x="96" y="192"/>
                  </a:cxn>
                  <a:cxn ang="0">
                    <a:pos x="108" y="228"/>
                  </a:cxn>
                </a:cxnLst>
                <a:rect l="0" t="0" r="r" b="b"/>
                <a:pathLst>
                  <a:path w="108" h="228">
                    <a:moveTo>
                      <a:pt x="0" y="0"/>
                    </a:moveTo>
                    <a:cubicBezTo>
                      <a:pt x="13" y="39"/>
                      <a:pt x="28" y="84"/>
                      <a:pt x="48" y="120"/>
                    </a:cubicBezTo>
                    <a:cubicBezTo>
                      <a:pt x="62" y="145"/>
                      <a:pt x="80" y="168"/>
                      <a:pt x="96" y="192"/>
                    </a:cubicBezTo>
                    <a:cubicBezTo>
                      <a:pt x="103" y="203"/>
                      <a:pt x="108" y="228"/>
                      <a:pt x="108" y="228"/>
                    </a:cubicBezTo>
                  </a:path>
                </a:pathLst>
              </a:custGeom>
              <a:noFill/>
              <a:ln w="76200" cap="flat" cmpd="sng">
                <a:solidFill>
                  <a:srgbClr val="FF6600"/>
                </a:solidFill>
                <a:prstDash val="solid"/>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942101" name="Freeform 21"/>
              <p:cNvSpPr>
                <a:spLocks/>
              </p:cNvSpPr>
              <p:nvPr/>
            </p:nvSpPr>
            <p:spPr bwMode="white">
              <a:xfrm>
                <a:off x="2184" y="586"/>
                <a:ext cx="521" cy="122"/>
              </a:xfrm>
              <a:custGeom>
                <a:avLst/>
                <a:gdLst/>
                <a:ahLst/>
                <a:cxnLst>
                  <a:cxn ang="0">
                    <a:pos x="0" y="38"/>
                  </a:cxn>
                  <a:cxn ang="0">
                    <a:pos x="156" y="86"/>
                  </a:cxn>
                  <a:cxn ang="0">
                    <a:pos x="228" y="122"/>
                  </a:cxn>
                  <a:cxn ang="0">
                    <a:pos x="432" y="62"/>
                  </a:cxn>
                  <a:cxn ang="0">
                    <a:pos x="468" y="26"/>
                  </a:cxn>
                  <a:cxn ang="0">
                    <a:pos x="492" y="2"/>
                  </a:cxn>
                </a:cxnLst>
                <a:rect l="0" t="0" r="r" b="b"/>
                <a:pathLst>
                  <a:path w="521" h="122">
                    <a:moveTo>
                      <a:pt x="0" y="38"/>
                    </a:moveTo>
                    <a:cubicBezTo>
                      <a:pt x="48" y="50"/>
                      <a:pt x="114" y="58"/>
                      <a:pt x="156" y="86"/>
                    </a:cubicBezTo>
                    <a:cubicBezTo>
                      <a:pt x="203" y="117"/>
                      <a:pt x="178" y="105"/>
                      <a:pt x="228" y="122"/>
                    </a:cubicBezTo>
                    <a:cubicBezTo>
                      <a:pt x="296" y="111"/>
                      <a:pt x="376" y="108"/>
                      <a:pt x="432" y="62"/>
                    </a:cubicBezTo>
                    <a:cubicBezTo>
                      <a:pt x="445" y="51"/>
                      <a:pt x="455" y="37"/>
                      <a:pt x="468" y="26"/>
                    </a:cubicBezTo>
                    <a:cubicBezTo>
                      <a:pt x="499" y="0"/>
                      <a:pt x="521" y="2"/>
                      <a:pt x="492" y="2"/>
                    </a:cubicBezTo>
                  </a:path>
                </a:pathLst>
              </a:custGeom>
              <a:noFill/>
              <a:ln w="76200" cap="flat" cmpd="sng">
                <a:solidFill>
                  <a:srgbClr val="FF6600"/>
                </a:solidFill>
                <a:prstDash val="solid"/>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7" name="Group 22"/>
            <p:cNvGrpSpPr>
              <a:grpSpLocks/>
            </p:cNvGrpSpPr>
            <p:nvPr/>
          </p:nvGrpSpPr>
          <p:grpSpPr bwMode="auto">
            <a:xfrm>
              <a:off x="2688" y="432"/>
              <a:ext cx="384" cy="677"/>
              <a:chOff x="2112" y="223"/>
              <a:chExt cx="593" cy="917"/>
            </a:xfrm>
          </p:grpSpPr>
          <p:sp>
            <p:nvSpPr>
              <p:cNvPr id="942103" name="Freeform 23"/>
              <p:cNvSpPr>
                <a:spLocks/>
              </p:cNvSpPr>
              <p:nvPr/>
            </p:nvSpPr>
            <p:spPr bwMode="white">
              <a:xfrm>
                <a:off x="2231" y="223"/>
                <a:ext cx="391" cy="293"/>
              </a:xfrm>
              <a:custGeom>
                <a:avLst/>
                <a:gdLst/>
                <a:ahLst/>
                <a:cxnLst>
                  <a:cxn ang="0">
                    <a:pos x="205" y="5"/>
                  </a:cxn>
                  <a:cxn ang="0">
                    <a:pos x="37" y="53"/>
                  </a:cxn>
                  <a:cxn ang="0">
                    <a:pos x="157" y="293"/>
                  </a:cxn>
                  <a:cxn ang="0">
                    <a:pos x="265" y="269"/>
                  </a:cxn>
                  <a:cxn ang="0">
                    <a:pos x="337" y="209"/>
                  </a:cxn>
                  <a:cxn ang="0">
                    <a:pos x="361" y="77"/>
                  </a:cxn>
                  <a:cxn ang="0">
                    <a:pos x="289" y="41"/>
                  </a:cxn>
                  <a:cxn ang="0">
                    <a:pos x="205" y="5"/>
                  </a:cxn>
                </a:cxnLst>
                <a:rect l="0" t="0" r="r" b="b"/>
                <a:pathLst>
                  <a:path w="391" h="293">
                    <a:moveTo>
                      <a:pt x="205" y="5"/>
                    </a:moveTo>
                    <a:cubicBezTo>
                      <a:pt x="138" y="15"/>
                      <a:pt x="92" y="16"/>
                      <a:pt x="37" y="53"/>
                    </a:cubicBezTo>
                    <a:cubicBezTo>
                      <a:pt x="0" y="165"/>
                      <a:pt x="51" y="258"/>
                      <a:pt x="157" y="293"/>
                    </a:cubicBezTo>
                    <a:cubicBezTo>
                      <a:pt x="166" y="292"/>
                      <a:pt x="245" y="282"/>
                      <a:pt x="265" y="269"/>
                    </a:cubicBezTo>
                    <a:cubicBezTo>
                      <a:pt x="291" y="252"/>
                      <a:pt x="311" y="226"/>
                      <a:pt x="337" y="209"/>
                    </a:cubicBezTo>
                    <a:cubicBezTo>
                      <a:pt x="365" y="168"/>
                      <a:pt x="391" y="129"/>
                      <a:pt x="361" y="77"/>
                    </a:cubicBezTo>
                    <a:cubicBezTo>
                      <a:pt x="347" y="53"/>
                      <a:pt x="310" y="51"/>
                      <a:pt x="289" y="41"/>
                    </a:cubicBezTo>
                    <a:cubicBezTo>
                      <a:pt x="206" y="0"/>
                      <a:pt x="305" y="30"/>
                      <a:pt x="205" y="5"/>
                    </a:cubicBezTo>
                    <a:close/>
                  </a:path>
                </a:pathLst>
              </a:custGeom>
              <a:noFill/>
              <a:ln w="76200" cap="flat" cmpd="sng">
                <a:solidFill>
                  <a:srgbClr val="CC3300"/>
                </a:solidFill>
                <a:prstDash val="solid"/>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942104" name="Freeform 24"/>
              <p:cNvSpPr>
                <a:spLocks/>
              </p:cNvSpPr>
              <p:nvPr/>
            </p:nvSpPr>
            <p:spPr bwMode="white">
              <a:xfrm>
                <a:off x="2112" y="516"/>
                <a:ext cx="312" cy="624"/>
              </a:xfrm>
              <a:custGeom>
                <a:avLst/>
                <a:gdLst/>
                <a:ahLst/>
                <a:cxnLst>
                  <a:cxn ang="0">
                    <a:pos x="312" y="0"/>
                  </a:cxn>
                  <a:cxn ang="0">
                    <a:pos x="300" y="300"/>
                  </a:cxn>
                  <a:cxn ang="0">
                    <a:pos x="180" y="516"/>
                  </a:cxn>
                  <a:cxn ang="0">
                    <a:pos x="144" y="528"/>
                  </a:cxn>
                  <a:cxn ang="0">
                    <a:pos x="36" y="600"/>
                  </a:cxn>
                  <a:cxn ang="0">
                    <a:pos x="0" y="624"/>
                  </a:cxn>
                </a:cxnLst>
                <a:rect l="0" t="0" r="r" b="b"/>
                <a:pathLst>
                  <a:path w="312" h="624">
                    <a:moveTo>
                      <a:pt x="312" y="0"/>
                    </a:moveTo>
                    <a:cubicBezTo>
                      <a:pt x="305" y="87"/>
                      <a:pt x="272" y="215"/>
                      <a:pt x="300" y="300"/>
                    </a:cubicBezTo>
                    <a:cubicBezTo>
                      <a:pt x="289" y="376"/>
                      <a:pt x="272" y="485"/>
                      <a:pt x="180" y="516"/>
                    </a:cubicBezTo>
                    <a:cubicBezTo>
                      <a:pt x="168" y="520"/>
                      <a:pt x="155" y="522"/>
                      <a:pt x="144" y="528"/>
                    </a:cubicBezTo>
                    <a:cubicBezTo>
                      <a:pt x="144" y="528"/>
                      <a:pt x="54" y="588"/>
                      <a:pt x="36" y="600"/>
                    </a:cubicBezTo>
                    <a:cubicBezTo>
                      <a:pt x="24" y="608"/>
                      <a:pt x="0" y="624"/>
                      <a:pt x="0" y="624"/>
                    </a:cubicBezTo>
                  </a:path>
                </a:pathLst>
              </a:custGeom>
              <a:noFill/>
              <a:ln w="76200" cap="flat" cmpd="sng">
                <a:solidFill>
                  <a:srgbClr val="CC3300"/>
                </a:solidFill>
                <a:prstDash val="solid"/>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942105" name="Freeform 25"/>
              <p:cNvSpPr>
                <a:spLocks/>
              </p:cNvSpPr>
              <p:nvPr/>
            </p:nvSpPr>
            <p:spPr bwMode="white">
              <a:xfrm>
                <a:off x="2400" y="852"/>
                <a:ext cx="108" cy="228"/>
              </a:xfrm>
              <a:custGeom>
                <a:avLst/>
                <a:gdLst/>
                <a:ahLst/>
                <a:cxnLst>
                  <a:cxn ang="0">
                    <a:pos x="0" y="0"/>
                  </a:cxn>
                  <a:cxn ang="0">
                    <a:pos x="48" y="120"/>
                  </a:cxn>
                  <a:cxn ang="0">
                    <a:pos x="96" y="192"/>
                  </a:cxn>
                  <a:cxn ang="0">
                    <a:pos x="108" y="228"/>
                  </a:cxn>
                </a:cxnLst>
                <a:rect l="0" t="0" r="r" b="b"/>
                <a:pathLst>
                  <a:path w="108" h="228">
                    <a:moveTo>
                      <a:pt x="0" y="0"/>
                    </a:moveTo>
                    <a:cubicBezTo>
                      <a:pt x="13" y="39"/>
                      <a:pt x="28" y="84"/>
                      <a:pt x="48" y="120"/>
                    </a:cubicBezTo>
                    <a:cubicBezTo>
                      <a:pt x="62" y="145"/>
                      <a:pt x="80" y="168"/>
                      <a:pt x="96" y="192"/>
                    </a:cubicBezTo>
                    <a:cubicBezTo>
                      <a:pt x="103" y="203"/>
                      <a:pt x="108" y="228"/>
                      <a:pt x="108" y="228"/>
                    </a:cubicBezTo>
                  </a:path>
                </a:pathLst>
              </a:custGeom>
              <a:noFill/>
              <a:ln w="76200" cap="flat" cmpd="sng">
                <a:solidFill>
                  <a:srgbClr val="CC3300"/>
                </a:solidFill>
                <a:prstDash val="solid"/>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942106" name="Freeform 26"/>
              <p:cNvSpPr>
                <a:spLocks/>
              </p:cNvSpPr>
              <p:nvPr/>
            </p:nvSpPr>
            <p:spPr bwMode="white">
              <a:xfrm>
                <a:off x="2184" y="586"/>
                <a:ext cx="521" cy="122"/>
              </a:xfrm>
              <a:custGeom>
                <a:avLst/>
                <a:gdLst/>
                <a:ahLst/>
                <a:cxnLst>
                  <a:cxn ang="0">
                    <a:pos x="0" y="38"/>
                  </a:cxn>
                  <a:cxn ang="0">
                    <a:pos x="156" y="86"/>
                  </a:cxn>
                  <a:cxn ang="0">
                    <a:pos x="228" y="122"/>
                  </a:cxn>
                  <a:cxn ang="0">
                    <a:pos x="432" y="62"/>
                  </a:cxn>
                  <a:cxn ang="0">
                    <a:pos x="468" y="26"/>
                  </a:cxn>
                  <a:cxn ang="0">
                    <a:pos x="492" y="2"/>
                  </a:cxn>
                </a:cxnLst>
                <a:rect l="0" t="0" r="r" b="b"/>
                <a:pathLst>
                  <a:path w="521" h="122">
                    <a:moveTo>
                      <a:pt x="0" y="38"/>
                    </a:moveTo>
                    <a:cubicBezTo>
                      <a:pt x="48" y="50"/>
                      <a:pt x="114" y="58"/>
                      <a:pt x="156" y="86"/>
                    </a:cubicBezTo>
                    <a:cubicBezTo>
                      <a:pt x="203" y="117"/>
                      <a:pt x="178" y="105"/>
                      <a:pt x="228" y="122"/>
                    </a:cubicBezTo>
                    <a:cubicBezTo>
                      <a:pt x="296" y="111"/>
                      <a:pt x="376" y="108"/>
                      <a:pt x="432" y="62"/>
                    </a:cubicBezTo>
                    <a:cubicBezTo>
                      <a:pt x="445" y="51"/>
                      <a:pt x="455" y="37"/>
                      <a:pt x="468" y="26"/>
                    </a:cubicBezTo>
                    <a:cubicBezTo>
                      <a:pt x="499" y="0"/>
                      <a:pt x="521" y="2"/>
                      <a:pt x="492" y="2"/>
                    </a:cubicBezTo>
                  </a:path>
                </a:pathLst>
              </a:custGeom>
              <a:noFill/>
              <a:ln w="76200" cap="flat" cmpd="sng">
                <a:solidFill>
                  <a:srgbClr val="CC3300"/>
                </a:solidFill>
                <a:prstDash val="solid"/>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27"/>
            <p:cNvGrpSpPr>
              <a:grpSpLocks/>
            </p:cNvGrpSpPr>
            <p:nvPr/>
          </p:nvGrpSpPr>
          <p:grpSpPr bwMode="auto">
            <a:xfrm>
              <a:off x="2400" y="432"/>
              <a:ext cx="384" cy="677"/>
              <a:chOff x="2112" y="223"/>
              <a:chExt cx="593" cy="917"/>
            </a:xfrm>
          </p:grpSpPr>
          <p:sp>
            <p:nvSpPr>
              <p:cNvPr id="942108" name="Freeform 28"/>
              <p:cNvSpPr>
                <a:spLocks/>
              </p:cNvSpPr>
              <p:nvPr/>
            </p:nvSpPr>
            <p:spPr bwMode="white">
              <a:xfrm>
                <a:off x="2231" y="223"/>
                <a:ext cx="391" cy="293"/>
              </a:xfrm>
              <a:custGeom>
                <a:avLst/>
                <a:gdLst/>
                <a:ahLst/>
                <a:cxnLst>
                  <a:cxn ang="0">
                    <a:pos x="205" y="5"/>
                  </a:cxn>
                  <a:cxn ang="0">
                    <a:pos x="37" y="53"/>
                  </a:cxn>
                  <a:cxn ang="0">
                    <a:pos x="157" y="293"/>
                  </a:cxn>
                  <a:cxn ang="0">
                    <a:pos x="265" y="269"/>
                  </a:cxn>
                  <a:cxn ang="0">
                    <a:pos x="337" y="209"/>
                  </a:cxn>
                  <a:cxn ang="0">
                    <a:pos x="361" y="77"/>
                  </a:cxn>
                  <a:cxn ang="0">
                    <a:pos x="289" y="41"/>
                  </a:cxn>
                  <a:cxn ang="0">
                    <a:pos x="205" y="5"/>
                  </a:cxn>
                </a:cxnLst>
                <a:rect l="0" t="0" r="r" b="b"/>
                <a:pathLst>
                  <a:path w="391" h="293">
                    <a:moveTo>
                      <a:pt x="205" y="5"/>
                    </a:moveTo>
                    <a:cubicBezTo>
                      <a:pt x="138" y="15"/>
                      <a:pt x="92" y="16"/>
                      <a:pt x="37" y="53"/>
                    </a:cubicBezTo>
                    <a:cubicBezTo>
                      <a:pt x="0" y="165"/>
                      <a:pt x="51" y="258"/>
                      <a:pt x="157" y="293"/>
                    </a:cubicBezTo>
                    <a:cubicBezTo>
                      <a:pt x="166" y="292"/>
                      <a:pt x="245" y="282"/>
                      <a:pt x="265" y="269"/>
                    </a:cubicBezTo>
                    <a:cubicBezTo>
                      <a:pt x="291" y="252"/>
                      <a:pt x="311" y="226"/>
                      <a:pt x="337" y="209"/>
                    </a:cubicBezTo>
                    <a:cubicBezTo>
                      <a:pt x="365" y="168"/>
                      <a:pt x="391" y="129"/>
                      <a:pt x="361" y="77"/>
                    </a:cubicBezTo>
                    <a:cubicBezTo>
                      <a:pt x="347" y="53"/>
                      <a:pt x="310" y="51"/>
                      <a:pt x="289" y="41"/>
                    </a:cubicBezTo>
                    <a:cubicBezTo>
                      <a:pt x="206" y="0"/>
                      <a:pt x="305" y="30"/>
                      <a:pt x="205" y="5"/>
                    </a:cubicBezTo>
                    <a:close/>
                  </a:path>
                </a:pathLst>
              </a:custGeom>
              <a:noFill/>
              <a:ln w="76200" cap="flat" cmpd="sng">
                <a:solidFill>
                  <a:srgbClr val="FF9900"/>
                </a:solidFill>
                <a:prstDash val="solid"/>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942109" name="Freeform 29"/>
              <p:cNvSpPr>
                <a:spLocks/>
              </p:cNvSpPr>
              <p:nvPr/>
            </p:nvSpPr>
            <p:spPr bwMode="white">
              <a:xfrm>
                <a:off x="2112" y="516"/>
                <a:ext cx="312" cy="624"/>
              </a:xfrm>
              <a:custGeom>
                <a:avLst/>
                <a:gdLst/>
                <a:ahLst/>
                <a:cxnLst>
                  <a:cxn ang="0">
                    <a:pos x="312" y="0"/>
                  </a:cxn>
                  <a:cxn ang="0">
                    <a:pos x="300" y="300"/>
                  </a:cxn>
                  <a:cxn ang="0">
                    <a:pos x="180" y="516"/>
                  </a:cxn>
                  <a:cxn ang="0">
                    <a:pos x="144" y="528"/>
                  </a:cxn>
                  <a:cxn ang="0">
                    <a:pos x="36" y="600"/>
                  </a:cxn>
                  <a:cxn ang="0">
                    <a:pos x="0" y="624"/>
                  </a:cxn>
                </a:cxnLst>
                <a:rect l="0" t="0" r="r" b="b"/>
                <a:pathLst>
                  <a:path w="312" h="624">
                    <a:moveTo>
                      <a:pt x="312" y="0"/>
                    </a:moveTo>
                    <a:cubicBezTo>
                      <a:pt x="305" y="87"/>
                      <a:pt x="272" y="215"/>
                      <a:pt x="300" y="300"/>
                    </a:cubicBezTo>
                    <a:cubicBezTo>
                      <a:pt x="289" y="376"/>
                      <a:pt x="272" y="485"/>
                      <a:pt x="180" y="516"/>
                    </a:cubicBezTo>
                    <a:cubicBezTo>
                      <a:pt x="168" y="520"/>
                      <a:pt x="155" y="522"/>
                      <a:pt x="144" y="528"/>
                    </a:cubicBezTo>
                    <a:cubicBezTo>
                      <a:pt x="144" y="528"/>
                      <a:pt x="54" y="588"/>
                      <a:pt x="36" y="600"/>
                    </a:cubicBezTo>
                    <a:cubicBezTo>
                      <a:pt x="24" y="608"/>
                      <a:pt x="0" y="624"/>
                      <a:pt x="0" y="624"/>
                    </a:cubicBezTo>
                  </a:path>
                </a:pathLst>
              </a:custGeom>
              <a:noFill/>
              <a:ln w="76200" cap="flat" cmpd="sng">
                <a:solidFill>
                  <a:srgbClr val="FF9900"/>
                </a:solidFill>
                <a:prstDash val="solid"/>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942110" name="Freeform 30"/>
              <p:cNvSpPr>
                <a:spLocks/>
              </p:cNvSpPr>
              <p:nvPr/>
            </p:nvSpPr>
            <p:spPr bwMode="white">
              <a:xfrm>
                <a:off x="2400" y="852"/>
                <a:ext cx="108" cy="228"/>
              </a:xfrm>
              <a:custGeom>
                <a:avLst/>
                <a:gdLst/>
                <a:ahLst/>
                <a:cxnLst>
                  <a:cxn ang="0">
                    <a:pos x="0" y="0"/>
                  </a:cxn>
                  <a:cxn ang="0">
                    <a:pos x="48" y="120"/>
                  </a:cxn>
                  <a:cxn ang="0">
                    <a:pos x="96" y="192"/>
                  </a:cxn>
                  <a:cxn ang="0">
                    <a:pos x="108" y="228"/>
                  </a:cxn>
                </a:cxnLst>
                <a:rect l="0" t="0" r="r" b="b"/>
                <a:pathLst>
                  <a:path w="108" h="228">
                    <a:moveTo>
                      <a:pt x="0" y="0"/>
                    </a:moveTo>
                    <a:cubicBezTo>
                      <a:pt x="13" y="39"/>
                      <a:pt x="28" y="84"/>
                      <a:pt x="48" y="120"/>
                    </a:cubicBezTo>
                    <a:cubicBezTo>
                      <a:pt x="62" y="145"/>
                      <a:pt x="80" y="168"/>
                      <a:pt x="96" y="192"/>
                    </a:cubicBezTo>
                    <a:cubicBezTo>
                      <a:pt x="103" y="203"/>
                      <a:pt x="108" y="228"/>
                      <a:pt x="108" y="228"/>
                    </a:cubicBezTo>
                  </a:path>
                </a:pathLst>
              </a:custGeom>
              <a:noFill/>
              <a:ln w="76200" cap="flat" cmpd="sng">
                <a:solidFill>
                  <a:srgbClr val="FF9900"/>
                </a:solidFill>
                <a:prstDash val="solid"/>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942111" name="Freeform 31"/>
              <p:cNvSpPr>
                <a:spLocks/>
              </p:cNvSpPr>
              <p:nvPr/>
            </p:nvSpPr>
            <p:spPr bwMode="white">
              <a:xfrm>
                <a:off x="2184" y="586"/>
                <a:ext cx="521" cy="122"/>
              </a:xfrm>
              <a:custGeom>
                <a:avLst/>
                <a:gdLst/>
                <a:ahLst/>
                <a:cxnLst>
                  <a:cxn ang="0">
                    <a:pos x="0" y="38"/>
                  </a:cxn>
                  <a:cxn ang="0">
                    <a:pos x="156" y="86"/>
                  </a:cxn>
                  <a:cxn ang="0">
                    <a:pos x="228" y="122"/>
                  </a:cxn>
                  <a:cxn ang="0">
                    <a:pos x="432" y="62"/>
                  </a:cxn>
                  <a:cxn ang="0">
                    <a:pos x="468" y="26"/>
                  </a:cxn>
                  <a:cxn ang="0">
                    <a:pos x="492" y="2"/>
                  </a:cxn>
                </a:cxnLst>
                <a:rect l="0" t="0" r="r" b="b"/>
                <a:pathLst>
                  <a:path w="521" h="122">
                    <a:moveTo>
                      <a:pt x="0" y="38"/>
                    </a:moveTo>
                    <a:cubicBezTo>
                      <a:pt x="48" y="50"/>
                      <a:pt x="114" y="58"/>
                      <a:pt x="156" y="86"/>
                    </a:cubicBezTo>
                    <a:cubicBezTo>
                      <a:pt x="203" y="117"/>
                      <a:pt x="178" y="105"/>
                      <a:pt x="228" y="122"/>
                    </a:cubicBezTo>
                    <a:cubicBezTo>
                      <a:pt x="296" y="111"/>
                      <a:pt x="376" y="108"/>
                      <a:pt x="432" y="62"/>
                    </a:cubicBezTo>
                    <a:cubicBezTo>
                      <a:pt x="445" y="51"/>
                      <a:pt x="455" y="37"/>
                      <a:pt x="468" y="26"/>
                    </a:cubicBezTo>
                    <a:cubicBezTo>
                      <a:pt x="499" y="0"/>
                      <a:pt x="521" y="2"/>
                      <a:pt x="492" y="2"/>
                    </a:cubicBezTo>
                  </a:path>
                </a:pathLst>
              </a:custGeom>
              <a:noFill/>
              <a:ln w="76200" cap="flat" cmpd="sng">
                <a:solidFill>
                  <a:srgbClr val="FF9900"/>
                </a:solidFill>
                <a:prstDash val="solid"/>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sp>
        <p:nvSpPr>
          <p:cNvPr id="942112" name="Text Box 32"/>
          <p:cNvSpPr txBox="1">
            <a:spLocks noChangeArrowheads="1"/>
          </p:cNvSpPr>
          <p:nvPr/>
        </p:nvSpPr>
        <p:spPr bwMode="white">
          <a:xfrm>
            <a:off x="6694055" y="5878825"/>
            <a:ext cx="5052291" cy="461665"/>
          </a:xfrm>
          <a:prstGeom prst="rect">
            <a:avLst/>
          </a:prstGeom>
          <a:noFill/>
          <a:ln w="9525">
            <a:noFill/>
            <a:miter lim="800000"/>
            <a:headEnd/>
            <a:tailEnd/>
          </a:ln>
          <a:effectLst/>
        </p:spPr>
        <p:txBody>
          <a:bodyPr wrap="square">
            <a:spAutoFit/>
          </a:bodyPr>
          <a:lstStyle/>
          <a:p>
            <a:pPr marL="0" marR="0" lvl="0" indent="0" algn="r" defTabSz="914400" rtl="1" eaLnBrk="1" fontAlgn="auto" latinLnBrk="0" hangingPunct="1">
              <a:lnSpc>
                <a:spcPct val="100000"/>
              </a:lnSpc>
              <a:spcBef>
                <a:spcPct val="50000"/>
              </a:spcBef>
              <a:spcAft>
                <a:spcPts val="0"/>
              </a:spcAft>
              <a:buClrTx/>
              <a:buSzTx/>
              <a:buFontTx/>
              <a:buNone/>
              <a:tabLst/>
              <a:defRPr/>
            </a:pPr>
            <a:r>
              <a:rPr kumimoji="0" lang="fa-IR" sz="2400" b="1" i="0" u="none" strike="noStrike" kern="1200" cap="none" spc="0" normalizeH="0" baseline="0" noProof="0" dirty="0">
                <a:ln>
                  <a:noFill/>
                </a:ln>
                <a:solidFill>
                  <a:prstClr val="white"/>
                </a:solidFill>
                <a:effectLst/>
                <a:uLnTx/>
                <a:uFillTx/>
                <a:latin typeface="Calibri"/>
                <a:ea typeface="+mn-ea"/>
                <a:cs typeface="B Zar" pitchFamily="2" charset="-78"/>
              </a:rPr>
              <a:t>پیشگیری نوع سوم/ </a:t>
            </a:r>
            <a:r>
              <a:rPr kumimoji="0" lang="fa-IR" sz="2400" b="1" i="0" u="none" strike="noStrike" kern="1200" cap="none" spc="0" normalizeH="0" baseline="0" noProof="0" dirty="0" smtClean="0">
                <a:ln>
                  <a:noFill/>
                </a:ln>
                <a:solidFill>
                  <a:prstClr val="white"/>
                </a:solidFill>
                <a:effectLst/>
                <a:uLnTx/>
                <a:uFillTx/>
                <a:latin typeface="Calibri"/>
                <a:ea typeface="+mn-ea"/>
                <a:cs typeface="B Zar" pitchFamily="2" charset="-78"/>
              </a:rPr>
              <a:t>(</a:t>
            </a:r>
            <a:r>
              <a:rPr kumimoji="0" lang="fa-IR" sz="2400" b="1" i="0" u="none" strike="noStrike" kern="1200" cap="none" spc="0" normalizeH="0" baseline="0" noProof="0" dirty="0" smtClean="0">
                <a:ln>
                  <a:noFill/>
                </a:ln>
                <a:solidFill>
                  <a:srgbClr val="FFFF00"/>
                </a:solidFill>
                <a:effectLst/>
                <a:uLnTx/>
                <a:uFillTx/>
                <a:latin typeface="Calibri"/>
                <a:ea typeface="+mn-ea"/>
                <a:cs typeface="B Zar" pitchFamily="2" charset="-78"/>
              </a:rPr>
              <a:t>درمان و بازتوانی)</a:t>
            </a:r>
            <a:endParaRPr kumimoji="0" lang="en-US" sz="2400" b="1" i="0" u="none" strike="noStrike" kern="1200" cap="none" spc="0" normalizeH="0" baseline="0" noProof="0" dirty="0">
              <a:ln>
                <a:noFill/>
              </a:ln>
              <a:solidFill>
                <a:prstClr val="white"/>
              </a:solidFill>
              <a:effectLst/>
              <a:uLnTx/>
              <a:uFillTx/>
              <a:latin typeface="Calibri"/>
              <a:ea typeface="+mn-ea"/>
              <a:cs typeface="B Zar" pitchFamily="2" charset="-78"/>
            </a:endParaRPr>
          </a:p>
        </p:txBody>
      </p:sp>
      <p:sp>
        <p:nvSpPr>
          <p:cNvPr id="942113" name="Text Box 33"/>
          <p:cNvSpPr txBox="1">
            <a:spLocks noChangeArrowheads="1"/>
          </p:cNvSpPr>
          <p:nvPr/>
        </p:nvSpPr>
        <p:spPr bwMode="white">
          <a:xfrm>
            <a:off x="7278333" y="3868783"/>
            <a:ext cx="4913667" cy="461665"/>
          </a:xfrm>
          <a:prstGeom prst="rect">
            <a:avLst/>
          </a:prstGeom>
          <a:noFill/>
          <a:ln w="9525">
            <a:noFill/>
            <a:miter lim="800000"/>
            <a:headEnd/>
            <a:tailEnd/>
          </a:ln>
          <a:effectLst/>
        </p:spPr>
        <p:txBody>
          <a:bodyPr wrap="square">
            <a:spAutoFit/>
          </a:bodyPr>
          <a:lstStyle/>
          <a:p>
            <a:pPr marL="0" marR="0" lvl="0" indent="0" algn="r" defTabSz="914400" rtl="1" eaLnBrk="1" fontAlgn="auto" latinLnBrk="0" hangingPunct="1">
              <a:lnSpc>
                <a:spcPct val="100000"/>
              </a:lnSpc>
              <a:spcBef>
                <a:spcPct val="5000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a:ea typeface="+mn-ea"/>
                <a:cs typeface="B Zar" pitchFamily="2" charset="-78"/>
              </a:rPr>
              <a:t> </a:t>
            </a:r>
            <a:r>
              <a:rPr kumimoji="0" lang="fa-IR" sz="2400" b="1" i="0" u="none" strike="noStrike" kern="1200" cap="none" spc="0" normalizeH="0" baseline="0" noProof="0" dirty="0">
                <a:ln>
                  <a:noFill/>
                </a:ln>
                <a:solidFill>
                  <a:prstClr val="white"/>
                </a:solidFill>
                <a:effectLst/>
                <a:uLnTx/>
                <a:uFillTx/>
                <a:latin typeface="Calibri"/>
                <a:ea typeface="+mn-ea"/>
                <a:cs typeface="B Zar" pitchFamily="2" charset="-78"/>
              </a:rPr>
              <a:t>پیشگیری ثانویه</a:t>
            </a:r>
            <a:r>
              <a:rPr kumimoji="0" lang="fa-IR" sz="2000" b="1" i="0" u="none" strike="noStrike" kern="1200" cap="none" spc="0" normalizeH="0" baseline="0" noProof="0" dirty="0">
                <a:ln>
                  <a:noFill/>
                </a:ln>
                <a:solidFill>
                  <a:prstClr val="white"/>
                </a:solidFill>
                <a:effectLst/>
                <a:uLnTx/>
                <a:uFillTx/>
                <a:latin typeface="Calibri"/>
                <a:ea typeface="+mn-ea"/>
                <a:cs typeface="B Zar" pitchFamily="2" charset="-78"/>
              </a:rPr>
              <a:t>/ </a:t>
            </a:r>
            <a:r>
              <a:rPr kumimoji="0" lang="fa-IR" sz="2000" b="1" i="0" u="none" strike="noStrike" kern="1200" cap="none" spc="0" normalizeH="0" baseline="0" noProof="0" dirty="0">
                <a:ln>
                  <a:noFill/>
                </a:ln>
                <a:solidFill>
                  <a:srgbClr val="FFFF00"/>
                </a:solidFill>
                <a:effectLst/>
                <a:uLnTx/>
                <a:uFillTx/>
                <a:latin typeface="Calibri"/>
                <a:ea typeface="+mn-ea"/>
                <a:cs typeface="B Zar" pitchFamily="2" charset="-78"/>
              </a:rPr>
              <a:t> (غربالگری </a:t>
            </a:r>
            <a:r>
              <a:rPr kumimoji="0" lang="fa-IR" sz="2000" b="1" i="0" u="none" strike="noStrike" kern="1200" cap="none" spc="0" normalizeH="0" baseline="0" noProof="0" dirty="0" smtClean="0">
                <a:ln>
                  <a:noFill/>
                </a:ln>
                <a:solidFill>
                  <a:srgbClr val="FFFF00"/>
                </a:solidFill>
                <a:effectLst/>
                <a:uLnTx/>
                <a:uFillTx/>
                <a:latin typeface="Calibri"/>
                <a:ea typeface="+mn-ea"/>
                <a:cs typeface="B Zar" pitchFamily="2" charset="-78"/>
              </a:rPr>
              <a:t>و تشخیص زودهنگام)</a:t>
            </a:r>
            <a:endParaRPr kumimoji="0" lang="en-US" sz="2000" b="1" i="0" u="none" strike="noStrike" kern="1200" cap="none" spc="0" normalizeH="0" baseline="0" noProof="0" dirty="0">
              <a:ln>
                <a:noFill/>
              </a:ln>
              <a:solidFill>
                <a:prstClr val="white"/>
              </a:solidFill>
              <a:effectLst/>
              <a:uLnTx/>
              <a:uFillTx/>
              <a:latin typeface="Calibri"/>
              <a:ea typeface="+mn-ea"/>
              <a:cs typeface="B Zar" pitchFamily="2" charset="-78"/>
            </a:endParaRPr>
          </a:p>
        </p:txBody>
      </p:sp>
      <p:sp>
        <p:nvSpPr>
          <p:cNvPr id="942114" name="Text Box 34"/>
          <p:cNvSpPr txBox="1">
            <a:spLocks noChangeArrowheads="1"/>
          </p:cNvSpPr>
          <p:nvPr/>
        </p:nvSpPr>
        <p:spPr bwMode="white">
          <a:xfrm>
            <a:off x="7620000" y="2057400"/>
            <a:ext cx="3833090" cy="461665"/>
          </a:xfrm>
          <a:prstGeom prst="rect">
            <a:avLst/>
          </a:prstGeom>
          <a:noFill/>
          <a:ln w="9525">
            <a:noFill/>
            <a:miter lim="800000"/>
            <a:headEnd/>
            <a:tailEnd/>
          </a:ln>
          <a:effectLst/>
        </p:spPr>
        <p:txBody>
          <a:bodyPr wrap="square">
            <a:spAutoFit/>
          </a:bodyPr>
          <a:lstStyle/>
          <a:p>
            <a:pPr marL="0" marR="0" lvl="0" indent="0" algn="r" defTabSz="914400" rtl="1" eaLnBrk="1" fontAlgn="auto" latinLnBrk="0" hangingPunct="1">
              <a:lnSpc>
                <a:spcPct val="100000"/>
              </a:lnSpc>
              <a:spcBef>
                <a:spcPct val="50000"/>
              </a:spcBef>
              <a:spcAft>
                <a:spcPts val="0"/>
              </a:spcAft>
              <a:buClrTx/>
              <a:buSzTx/>
              <a:buFontTx/>
              <a:buNone/>
              <a:tabLst/>
              <a:defRPr/>
            </a:pPr>
            <a:r>
              <a:rPr kumimoji="0" lang="fa-IR" sz="2400" b="1" i="0" u="none" strike="noStrike" kern="1200" cap="none" spc="0" normalizeH="0" baseline="0" noProof="0" dirty="0">
                <a:ln>
                  <a:noFill/>
                </a:ln>
                <a:solidFill>
                  <a:prstClr val="white"/>
                </a:solidFill>
                <a:effectLst/>
                <a:uLnTx/>
                <a:uFillTx/>
                <a:latin typeface="Calibri"/>
                <a:ea typeface="+mn-ea"/>
                <a:cs typeface="B Zar" pitchFamily="2" charset="-78"/>
              </a:rPr>
              <a:t>پیشگیری اولیه/ </a:t>
            </a:r>
            <a:r>
              <a:rPr kumimoji="0" lang="fa-IR" sz="2400" b="1" i="0" u="none" strike="noStrike" kern="1200" cap="none" spc="0" normalizeH="0" baseline="0" noProof="0" dirty="0" smtClean="0">
                <a:ln>
                  <a:noFill/>
                </a:ln>
                <a:solidFill>
                  <a:prstClr val="white"/>
                </a:solidFill>
                <a:effectLst/>
                <a:uLnTx/>
                <a:uFillTx/>
                <a:latin typeface="Calibri"/>
                <a:ea typeface="+mn-ea"/>
                <a:cs typeface="B Zar" pitchFamily="2" charset="-78"/>
              </a:rPr>
              <a:t>(</a:t>
            </a:r>
            <a:r>
              <a:rPr kumimoji="0" lang="fa-IR" sz="2400" b="1" i="0" u="none" strike="noStrike" kern="1200" cap="none" spc="0" normalizeH="0" baseline="0" noProof="0" dirty="0" smtClean="0">
                <a:ln>
                  <a:noFill/>
                </a:ln>
                <a:solidFill>
                  <a:srgbClr val="FFFF00"/>
                </a:solidFill>
                <a:effectLst/>
                <a:uLnTx/>
                <a:uFillTx/>
                <a:latin typeface="Calibri"/>
                <a:ea typeface="+mn-ea"/>
                <a:cs typeface="B Zar" pitchFamily="2" charset="-78"/>
              </a:rPr>
              <a:t>مهار </a:t>
            </a:r>
            <a:r>
              <a:rPr kumimoji="0" lang="fa-IR" sz="2400" b="1" i="0" u="none" strike="noStrike" kern="1200" cap="none" spc="0" normalizeH="0" baseline="0" noProof="0" dirty="0">
                <a:ln>
                  <a:noFill/>
                </a:ln>
                <a:solidFill>
                  <a:srgbClr val="FFFF00"/>
                </a:solidFill>
                <a:effectLst/>
                <a:uLnTx/>
                <a:uFillTx/>
                <a:latin typeface="Calibri"/>
                <a:ea typeface="+mn-ea"/>
                <a:cs typeface="B Zar" pitchFamily="2" charset="-78"/>
              </a:rPr>
              <a:t>عامل </a:t>
            </a:r>
            <a:r>
              <a:rPr kumimoji="0" lang="fa-IR" sz="2400" b="1" i="0" u="none" strike="noStrike" kern="1200" cap="none" spc="0" normalizeH="0" baseline="0" noProof="0" dirty="0" smtClean="0">
                <a:ln>
                  <a:noFill/>
                </a:ln>
                <a:solidFill>
                  <a:srgbClr val="FFFF00"/>
                </a:solidFill>
                <a:effectLst/>
                <a:uLnTx/>
                <a:uFillTx/>
                <a:latin typeface="Calibri"/>
                <a:ea typeface="+mn-ea"/>
                <a:cs typeface="B Zar" pitchFamily="2" charset="-78"/>
              </a:rPr>
              <a:t>خطر)</a:t>
            </a:r>
            <a:endParaRPr kumimoji="0" lang="en-US" sz="2400" b="1" i="0" u="none" strike="noStrike" kern="1200" cap="none" spc="0" normalizeH="0" baseline="0" noProof="0" dirty="0">
              <a:ln>
                <a:noFill/>
              </a:ln>
              <a:solidFill>
                <a:srgbClr val="FFFF00"/>
              </a:solidFill>
              <a:effectLst/>
              <a:uLnTx/>
              <a:uFillTx/>
              <a:latin typeface="Calibri"/>
              <a:ea typeface="+mn-ea"/>
              <a:cs typeface="B Zar" pitchFamily="2" charset="-78"/>
            </a:endParaRPr>
          </a:p>
        </p:txBody>
      </p:sp>
      <p:sp>
        <p:nvSpPr>
          <p:cNvPr id="942115" name="Text Box 35"/>
          <p:cNvSpPr txBox="1">
            <a:spLocks noChangeArrowheads="1"/>
          </p:cNvSpPr>
          <p:nvPr/>
        </p:nvSpPr>
        <p:spPr bwMode="white">
          <a:xfrm>
            <a:off x="806912" y="2011502"/>
            <a:ext cx="5107709" cy="830997"/>
          </a:xfrm>
          <a:prstGeom prst="rect">
            <a:avLst/>
          </a:prstGeom>
          <a:noFill/>
          <a:ln w="9525">
            <a:noFill/>
            <a:miter lim="800000"/>
            <a:headEnd/>
            <a:tailEnd/>
          </a:ln>
          <a:effectLst/>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400" b="1" i="0" u="none" strike="noStrike" kern="1200" cap="none" spc="0" normalizeH="0" baseline="0" noProof="0" dirty="0">
                <a:ln>
                  <a:noFill/>
                </a:ln>
                <a:solidFill>
                  <a:prstClr val="white"/>
                </a:solidFill>
                <a:effectLst/>
                <a:uLnTx/>
                <a:uFillTx/>
                <a:latin typeface="Calibri"/>
                <a:ea typeface="+mn-ea"/>
                <a:cs typeface="B Zar" pitchFamily="2" charset="-78"/>
              </a:rPr>
              <a:t>پیشگیری ریشه </a:t>
            </a:r>
            <a:r>
              <a:rPr kumimoji="0" lang="fa-IR" sz="2400" b="1" i="0" u="none" strike="noStrike" kern="1200" cap="none" spc="0" normalizeH="0" baseline="0" noProof="0" dirty="0" smtClean="0">
                <a:ln>
                  <a:noFill/>
                </a:ln>
                <a:solidFill>
                  <a:prstClr val="white"/>
                </a:solidFill>
                <a:effectLst/>
                <a:uLnTx/>
                <a:uFillTx/>
                <a:latin typeface="Calibri"/>
                <a:ea typeface="+mn-ea"/>
                <a:cs typeface="B Zar" pitchFamily="2" charset="-78"/>
              </a:rPr>
              <a:t>ای </a:t>
            </a:r>
            <a:r>
              <a:rPr kumimoji="0" lang="fa-IR" sz="2400" b="1" i="0" u="none" strike="noStrike" kern="1200" cap="none" spc="0" normalizeH="0" baseline="0" noProof="0" dirty="0" smtClean="0">
                <a:ln>
                  <a:noFill/>
                </a:ln>
                <a:solidFill>
                  <a:srgbClr val="FFFF00"/>
                </a:solidFill>
                <a:effectLst/>
                <a:uLnTx/>
                <a:uFillTx/>
                <a:latin typeface="Calibri"/>
                <a:ea typeface="+mn-ea"/>
                <a:cs typeface="B Zar" pitchFamily="2" charset="-78"/>
              </a:rPr>
              <a:t>(جلوگیری از استقرار عامل خطر در سنین کودکی)</a:t>
            </a:r>
            <a:endParaRPr kumimoji="0" lang="en-US" sz="2400" b="1" i="0" u="none" strike="noStrike" kern="1200" cap="none" spc="0" normalizeH="0" baseline="0" noProof="0" dirty="0">
              <a:ln>
                <a:noFill/>
              </a:ln>
              <a:solidFill>
                <a:srgbClr val="FFFF00"/>
              </a:solidFill>
              <a:effectLst/>
              <a:uLnTx/>
              <a:uFillTx/>
              <a:latin typeface="Calibri"/>
              <a:ea typeface="+mn-ea"/>
              <a:cs typeface="B Zar" pitchFamily="2" charset="-78"/>
            </a:endParaRPr>
          </a:p>
        </p:txBody>
      </p:sp>
      <p:sp>
        <p:nvSpPr>
          <p:cNvPr id="9" name="TextBox 8"/>
          <p:cNvSpPr txBox="1"/>
          <p:nvPr/>
        </p:nvSpPr>
        <p:spPr>
          <a:xfrm>
            <a:off x="297323" y="3401059"/>
            <a:ext cx="6428559" cy="2677656"/>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4000" dirty="0">
                <a:solidFill>
                  <a:srgbClr val="FF0000"/>
                </a:solidFill>
                <a:latin typeface="Calibri"/>
                <a:cs typeface="B Titr" panose="00000700000000000000" pitchFamily="2" charset="-78"/>
              </a:rPr>
              <a:t>خودک</a:t>
            </a:r>
            <a:r>
              <a:rPr lang="fa-IR" sz="4000" dirty="0" smtClean="0">
                <a:solidFill>
                  <a:srgbClr val="FF0000"/>
                </a:solidFill>
                <a:latin typeface="Calibri"/>
                <a:cs typeface="B Titr" panose="00000700000000000000" pitchFamily="2" charset="-78"/>
              </a:rPr>
              <a:t>شی</a:t>
            </a:r>
            <a:endParaRPr kumimoji="0" lang="fa-IR" sz="4000" b="0" i="0" u="none" strike="noStrike" kern="1200" cap="none" spc="0" normalizeH="0" baseline="0" noProof="0" dirty="0" smtClean="0">
              <a:ln>
                <a:noFill/>
              </a:ln>
              <a:solidFill>
                <a:srgbClr val="FF0000"/>
              </a:solidFill>
              <a:effectLst/>
              <a:uLnTx/>
              <a:uFillTx/>
              <a:latin typeface="Calibri"/>
              <a:cs typeface="B Titr" panose="000007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3200" b="0" i="0" u="none" strike="noStrike" kern="1200" cap="none" spc="0" normalizeH="0" baseline="0" noProof="0" dirty="0" smtClean="0">
                <a:ln>
                  <a:noFill/>
                </a:ln>
                <a:solidFill>
                  <a:srgbClr val="FFFF00"/>
                </a:solidFill>
                <a:effectLst/>
                <a:uLnTx/>
                <a:uFillTx/>
                <a:latin typeface="Calibri"/>
                <a:cs typeface="B Titr" panose="00000700000000000000" pitchFamily="2" charset="-78"/>
              </a:rPr>
              <a:t>نوع ریشه ای</a:t>
            </a:r>
            <a:r>
              <a:rPr kumimoji="0" lang="fa-IR" sz="3200" b="0" i="0" u="none" strike="noStrike" kern="1200" cap="none" spc="0" normalizeH="0" baseline="0" noProof="0" dirty="0" smtClean="0">
                <a:ln>
                  <a:noFill/>
                </a:ln>
                <a:solidFill>
                  <a:prstClr val="white"/>
                </a:solidFill>
                <a:effectLst/>
                <a:uLnTx/>
                <a:uFillTx/>
                <a:latin typeface="Calibri"/>
                <a:cs typeface="B Titr" panose="00000700000000000000" pitchFamily="2" charset="-78"/>
              </a:rPr>
              <a:t>: افزایش تاب آوری کودکان </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3200" b="0" i="0" u="none" strike="noStrike" kern="1200" cap="none" spc="0" normalizeH="0" baseline="0" noProof="0" dirty="0" smtClean="0">
                <a:ln>
                  <a:noFill/>
                </a:ln>
                <a:solidFill>
                  <a:srgbClr val="FFFF00"/>
                </a:solidFill>
                <a:effectLst/>
                <a:uLnTx/>
                <a:uFillTx/>
                <a:latin typeface="Calibri"/>
                <a:cs typeface="B Titr" panose="00000700000000000000" pitchFamily="2" charset="-78"/>
              </a:rPr>
              <a:t>نوع اول</a:t>
            </a:r>
            <a:r>
              <a:rPr kumimoji="0" lang="fa-IR" sz="3200" b="0" i="0" u="none" strike="noStrike" kern="1200" cap="none" spc="0" normalizeH="0" baseline="0" noProof="0" dirty="0" smtClean="0">
                <a:ln>
                  <a:noFill/>
                </a:ln>
                <a:solidFill>
                  <a:prstClr val="white"/>
                </a:solidFill>
                <a:effectLst/>
                <a:uLnTx/>
                <a:uFillTx/>
                <a:latin typeface="Calibri"/>
                <a:cs typeface="B Titr" panose="00000700000000000000" pitchFamily="2" charset="-78"/>
              </a:rPr>
              <a:t>: آموزش مهارت های زندگی</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3200" b="0" i="0" u="none" strike="noStrike" kern="1200" cap="none" spc="0" normalizeH="0" baseline="0" noProof="0" dirty="0" smtClean="0">
                <a:ln>
                  <a:noFill/>
                </a:ln>
                <a:solidFill>
                  <a:srgbClr val="FFFF00"/>
                </a:solidFill>
                <a:effectLst/>
                <a:uLnTx/>
                <a:uFillTx/>
                <a:latin typeface="Calibri"/>
                <a:cs typeface="B Titr" panose="00000700000000000000" pitchFamily="2" charset="-78"/>
              </a:rPr>
              <a:t>نوع دوم</a:t>
            </a:r>
            <a:r>
              <a:rPr kumimoji="0" lang="fa-IR" sz="3200" b="0" i="0" u="none" strike="noStrike" kern="1200" cap="none" spc="0" normalizeH="0" baseline="0" noProof="0" dirty="0" smtClean="0">
                <a:ln>
                  <a:noFill/>
                </a:ln>
                <a:solidFill>
                  <a:prstClr val="white"/>
                </a:solidFill>
                <a:effectLst/>
                <a:uLnTx/>
                <a:uFillTx/>
                <a:latin typeface="Calibri"/>
                <a:cs typeface="B Titr" panose="00000700000000000000" pitchFamily="2" charset="-78"/>
              </a:rPr>
              <a:t>: مشاوره روانشناسی/روانپزشکی</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3200" b="0" i="0" u="none" strike="noStrike" kern="1200" cap="none" spc="0" normalizeH="0" baseline="0" noProof="0" dirty="0" smtClean="0">
                <a:ln>
                  <a:noFill/>
                </a:ln>
                <a:solidFill>
                  <a:srgbClr val="FFFF00"/>
                </a:solidFill>
                <a:effectLst/>
                <a:uLnTx/>
                <a:uFillTx/>
                <a:latin typeface="Calibri"/>
                <a:cs typeface="B Titr" panose="00000700000000000000" pitchFamily="2" charset="-78"/>
              </a:rPr>
              <a:t>نوع سوم</a:t>
            </a:r>
            <a:r>
              <a:rPr kumimoji="0" lang="fa-IR" sz="3200" b="0" i="0" u="none" strike="noStrike" kern="1200" cap="none" spc="0" normalizeH="0" baseline="0" noProof="0" dirty="0" smtClean="0">
                <a:ln>
                  <a:noFill/>
                </a:ln>
                <a:solidFill>
                  <a:prstClr val="white"/>
                </a:solidFill>
                <a:effectLst/>
                <a:uLnTx/>
                <a:uFillTx/>
                <a:latin typeface="Calibri"/>
                <a:cs typeface="B Titr" panose="00000700000000000000" pitchFamily="2" charset="-78"/>
              </a:rPr>
              <a:t>: بستری در </a:t>
            </a:r>
            <a:r>
              <a:rPr kumimoji="0" lang="en-US" sz="3200" b="0" i="0" u="none" strike="noStrike" kern="1200" cap="none" spc="0" normalizeH="0" baseline="0" noProof="0" dirty="0" smtClean="0">
                <a:ln>
                  <a:noFill/>
                </a:ln>
                <a:solidFill>
                  <a:prstClr val="white"/>
                </a:solidFill>
                <a:effectLst/>
                <a:uLnTx/>
                <a:uFillTx/>
                <a:latin typeface="Calibri"/>
                <a:cs typeface="B Titr" panose="00000700000000000000" pitchFamily="2" charset="-78"/>
              </a:rPr>
              <a:t>ICU</a:t>
            </a:r>
            <a:r>
              <a:rPr kumimoji="0" lang="fa-IR" sz="3200" b="0" i="0" u="none" strike="noStrike" kern="1200" cap="none" spc="0" normalizeH="0" noProof="0" dirty="0" smtClean="0">
                <a:ln>
                  <a:noFill/>
                </a:ln>
                <a:solidFill>
                  <a:prstClr val="white"/>
                </a:solidFill>
                <a:effectLst/>
                <a:uLnTx/>
                <a:uFillTx/>
                <a:latin typeface="Calibri"/>
                <a:cs typeface="B Titr" panose="00000700000000000000" pitchFamily="2" charset="-78"/>
              </a:rPr>
              <a:t> مسمومین و ..</a:t>
            </a:r>
            <a:r>
              <a:rPr kumimoji="0" lang="fa-IR" sz="2400" b="0" i="0" u="none" strike="noStrike" kern="1200" cap="none" spc="0" normalizeH="0" noProof="0" dirty="0" smtClean="0">
                <a:ln>
                  <a:noFill/>
                </a:ln>
                <a:solidFill>
                  <a:prstClr val="white"/>
                </a:solidFill>
                <a:effectLst/>
                <a:uLnTx/>
                <a:uFillTx/>
                <a:latin typeface="Calibri"/>
                <a:ea typeface="+mn-ea"/>
                <a:cs typeface="B Titr" panose="00000700000000000000" pitchFamily="2" charset="-78"/>
              </a:rPr>
              <a:t>.</a:t>
            </a:r>
            <a:endParaRPr kumimoji="0" lang="en-US" sz="2400" b="0" i="0" u="none" strike="noStrike" kern="1200" cap="none" spc="0" normalizeH="0" baseline="0" noProof="0" dirty="0">
              <a:ln>
                <a:noFill/>
              </a:ln>
              <a:solidFill>
                <a:prstClr val="white"/>
              </a:solidFill>
              <a:effectLst/>
              <a:uLnTx/>
              <a:uFillTx/>
              <a:latin typeface="Calibri"/>
              <a:ea typeface="+mn-ea"/>
              <a:cs typeface="B Titr" panose="00000700000000000000" pitchFamily="2" charset="-78"/>
            </a:endParaRPr>
          </a:p>
        </p:txBody>
      </p:sp>
      <p:sp>
        <p:nvSpPr>
          <p:cNvPr id="10" name="Left-Right Arrow 9"/>
          <p:cNvSpPr/>
          <p:nvPr/>
        </p:nvSpPr>
        <p:spPr>
          <a:xfrm>
            <a:off x="2364377" y="-1"/>
            <a:ext cx="4913956" cy="730033"/>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2800" b="0" i="0" u="none" strike="noStrike" kern="1200" cap="none" spc="0" normalizeH="0" baseline="0" noProof="0" dirty="0" smtClean="0">
                <a:ln>
                  <a:noFill/>
                </a:ln>
                <a:solidFill>
                  <a:prstClr val="white"/>
                </a:solidFill>
                <a:effectLst/>
                <a:uLnTx/>
                <a:uFillTx/>
                <a:latin typeface="Calibri"/>
                <a:ea typeface="+mn-ea"/>
                <a:cs typeface="B Titr" panose="00000700000000000000" pitchFamily="2" charset="-78"/>
              </a:rPr>
              <a:t>صفر تا 8 سالگی</a:t>
            </a:r>
            <a:endParaRPr kumimoji="0" lang="en-US" sz="2800" b="0" i="0" u="none" strike="noStrike" kern="1200" cap="none" spc="0" normalizeH="0" baseline="0" noProof="0" dirty="0">
              <a:ln>
                <a:noFill/>
              </a:ln>
              <a:solidFill>
                <a:prstClr val="white"/>
              </a:solidFill>
              <a:effectLst/>
              <a:uLnTx/>
              <a:uFillTx/>
              <a:latin typeface="Calibri"/>
              <a:ea typeface="+mn-ea"/>
              <a:cs typeface="B Titr" panose="00000700000000000000" pitchFamily="2" charset="-78"/>
            </a:endParaRPr>
          </a:p>
        </p:txBody>
      </p:sp>
    </p:spTree>
    <p:extLst>
      <p:ext uri="{BB962C8B-B14F-4D97-AF65-F5344CB8AC3E}">
        <p14:creationId xmlns:p14="http://schemas.microsoft.com/office/powerpoint/2010/main" val="10265698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sz="half" idx="1"/>
          </p:nvPr>
        </p:nvPicPr>
        <p:blipFill>
          <a:blip r:embed="rId2"/>
          <a:stretch>
            <a:fillRect/>
          </a:stretch>
        </p:blipFill>
        <p:spPr>
          <a:xfrm>
            <a:off x="0" y="609298"/>
            <a:ext cx="6207651" cy="2713183"/>
          </a:xfrm>
          <a:prstGeom prst="rect">
            <a:avLst/>
          </a:prstGeom>
        </p:spPr>
      </p:pic>
      <p:pic>
        <p:nvPicPr>
          <p:cNvPr id="6" name="Content Placeholder 5"/>
          <p:cNvPicPr>
            <a:picLocks noGrp="1" noChangeAspect="1"/>
          </p:cNvPicPr>
          <p:nvPr>
            <p:ph sz="half" idx="2"/>
          </p:nvPr>
        </p:nvPicPr>
        <p:blipFill>
          <a:blip r:embed="rId3"/>
          <a:stretch>
            <a:fillRect/>
          </a:stretch>
        </p:blipFill>
        <p:spPr>
          <a:xfrm>
            <a:off x="6817251" y="38683"/>
            <a:ext cx="5007705" cy="3755779"/>
          </a:xfrm>
          <a:prstGeom prst="rect">
            <a:avLst/>
          </a:prstGeom>
        </p:spPr>
      </p:pic>
      <p:pic>
        <p:nvPicPr>
          <p:cNvPr id="1026" name="Picture 2" descr="Why an addict needs love – PLP Solution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07762" y="3931781"/>
            <a:ext cx="4389329" cy="29262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53413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9975"/>
            <a:ext cx="10515600" cy="1325563"/>
          </a:xfrm>
        </p:spPr>
        <p:txBody>
          <a:bodyPr>
            <a:normAutofit/>
          </a:bodyPr>
          <a:lstStyle/>
          <a:p>
            <a:pPr algn="ctr"/>
            <a:r>
              <a:rPr lang="fa-IR" sz="6000" dirty="0" smtClean="0">
                <a:solidFill>
                  <a:srgbClr val="00B0F0"/>
                </a:solidFill>
                <a:cs typeface="B Titr" panose="00000700000000000000" pitchFamily="2" charset="-78"/>
              </a:rPr>
              <a:t>داستان سیندرلا!</a:t>
            </a:r>
            <a:endParaRPr lang="en-US" sz="6000" dirty="0">
              <a:solidFill>
                <a:srgbClr val="00B0F0"/>
              </a:solidFill>
              <a:cs typeface="B Titr" panose="00000700000000000000" pitchFamily="2" charset="-78"/>
            </a:endParaRPr>
          </a:p>
        </p:txBody>
      </p:sp>
      <p:pic>
        <p:nvPicPr>
          <p:cNvPr id="1026" name="Picture 2" descr="https://i.pinimg.com/originals/94/01/7d/94017df181c981151da2ac3bc4110494.jpg"/>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0" y="1114446"/>
            <a:ext cx="3431773" cy="5743554"/>
          </a:xfrm>
          <a:prstGeom prst="rect">
            <a:avLst/>
          </a:prstGeom>
          <a:noFill/>
          <a:extLst>
            <a:ext uri="{909E8E84-426E-40DD-AFC4-6F175D3DCCD1}">
              <a14:hiddenFill xmlns:a14="http://schemas.microsoft.com/office/drawing/2010/main">
                <a:solidFill>
                  <a:srgbClr val="FFFFFF"/>
                </a:solidFill>
              </a14:hiddenFill>
            </a:ext>
          </a:extLst>
        </p:spPr>
      </p:pic>
      <p:pic>
        <p:nvPicPr>
          <p:cNvPr id="4" name="Content Placeholder 3"/>
          <p:cNvPicPr>
            <a:picLocks noGrp="1" noChangeAspect="1"/>
          </p:cNvPicPr>
          <p:nvPr>
            <p:ph sz="half" idx="2"/>
          </p:nvPr>
        </p:nvPicPr>
        <p:blipFill>
          <a:blip r:embed="rId3"/>
          <a:stretch>
            <a:fillRect/>
          </a:stretch>
        </p:blipFill>
        <p:spPr>
          <a:xfrm>
            <a:off x="5283922" y="1814946"/>
            <a:ext cx="6908078" cy="3454039"/>
          </a:xfrm>
          <a:prstGeom prst="rect">
            <a:avLst/>
          </a:prstGeom>
        </p:spPr>
      </p:pic>
      <p:sp>
        <p:nvSpPr>
          <p:cNvPr id="5" name="Right Arrow 4"/>
          <p:cNvSpPr/>
          <p:nvPr/>
        </p:nvSpPr>
        <p:spPr>
          <a:xfrm>
            <a:off x="3491345" y="3306140"/>
            <a:ext cx="1792577" cy="78065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74020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1545" y="2637272"/>
            <a:ext cx="10515600" cy="521566"/>
          </a:xfrm>
        </p:spPr>
        <p:txBody>
          <a:bodyPr>
            <a:normAutofit fontScale="90000"/>
          </a:bodyPr>
          <a:lstStyle/>
          <a:p>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0" y="581892"/>
            <a:ext cx="11928206" cy="6276108"/>
          </a:xfrm>
          <a:prstGeom prst="rect">
            <a:avLst/>
          </a:prstGeom>
        </p:spPr>
      </p:pic>
      <p:sp>
        <p:nvSpPr>
          <p:cNvPr id="5" name="TextBox 4"/>
          <p:cNvSpPr txBox="1"/>
          <p:nvPr/>
        </p:nvSpPr>
        <p:spPr>
          <a:xfrm>
            <a:off x="5084339" y="0"/>
            <a:ext cx="1759527" cy="707886"/>
          </a:xfrm>
          <a:prstGeom prst="rect">
            <a:avLst/>
          </a:prstGeom>
          <a:noFill/>
        </p:spPr>
        <p:txBody>
          <a:bodyPr wrap="square" rtlCol="0">
            <a:spAutoFit/>
          </a:bodyPr>
          <a:lstStyle/>
          <a:p>
            <a:pPr algn="ctr" rtl="1"/>
            <a:r>
              <a:rPr lang="fa-IR" sz="4000" b="1" dirty="0" smtClean="0">
                <a:solidFill>
                  <a:srgbClr val="7030A0"/>
                </a:solidFill>
                <a:cs typeface="B Titr" panose="00000700000000000000" pitchFamily="2" charset="-78"/>
              </a:rPr>
              <a:t>استرالیا</a:t>
            </a:r>
            <a:endParaRPr lang="en-US" sz="4000" b="1" dirty="0">
              <a:solidFill>
                <a:srgbClr val="7030A0"/>
              </a:solidFill>
              <a:cs typeface="B Titr" panose="00000700000000000000" pitchFamily="2" charset="-78"/>
            </a:endParaRPr>
          </a:p>
        </p:txBody>
      </p:sp>
    </p:spTree>
    <p:extLst>
      <p:ext uri="{BB962C8B-B14F-4D97-AF65-F5344CB8AC3E}">
        <p14:creationId xmlns:p14="http://schemas.microsoft.com/office/powerpoint/2010/main" val="3369877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034184"/>
          </a:xfrm>
        </p:spPr>
        <p:txBody>
          <a:bodyPr/>
          <a:lstStyle/>
          <a:p>
            <a:pPr algn="ctr"/>
            <a:r>
              <a:rPr lang="fa-IR" dirty="0" smtClean="0">
                <a:solidFill>
                  <a:srgbClr val="7030A0"/>
                </a:solidFill>
                <a:cs typeface="B Titr" panose="00000700000000000000" pitchFamily="2" charset="-78"/>
              </a:rPr>
              <a:t>ایرلند</a:t>
            </a:r>
            <a:endParaRPr lang="en-US" dirty="0">
              <a:solidFill>
                <a:srgbClr val="7030A0"/>
              </a:solidFill>
              <a:cs typeface="B Titr" panose="00000700000000000000" pitchFamily="2" charset="-78"/>
            </a:endParaRPr>
          </a:p>
        </p:txBody>
      </p:sp>
      <p:pic>
        <p:nvPicPr>
          <p:cNvPr id="4" name="Content Placeholder 3"/>
          <p:cNvPicPr>
            <a:picLocks noGrp="1" noChangeAspect="1"/>
          </p:cNvPicPr>
          <p:nvPr>
            <p:ph idx="1"/>
          </p:nvPr>
        </p:nvPicPr>
        <p:blipFill>
          <a:blip r:embed="rId2"/>
          <a:stretch>
            <a:fillRect/>
          </a:stretch>
        </p:blipFill>
        <p:spPr>
          <a:xfrm>
            <a:off x="716010" y="1690688"/>
            <a:ext cx="10535948" cy="5167312"/>
          </a:xfrm>
          <a:prstGeom prst="rect">
            <a:avLst/>
          </a:prstGeom>
        </p:spPr>
      </p:pic>
    </p:spTree>
    <p:extLst>
      <p:ext uri="{BB962C8B-B14F-4D97-AF65-F5344CB8AC3E}">
        <p14:creationId xmlns:p14="http://schemas.microsoft.com/office/powerpoint/2010/main" val="33925929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solidFill>
                  <a:srgbClr val="7030A0"/>
                </a:solidFill>
                <a:cs typeface="B Titr" panose="00000700000000000000" pitchFamily="2" charset="-78"/>
              </a:rPr>
              <a:t>انگلستان</a:t>
            </a:r>
            <a:endParaRPr lang="en-US" dirty="0">
              <a:solidFill>
                <a:srgbClr val="7030A0"/>
              </a:solidFill>
              <a:cs typeface="B Titr" panose="00000700000000000000" pitchFamily="2" charset="-78"/>
            </a:endParaRPr>
          </a:p>
        </p:txBody>
      </p:sp>
      <p:pic>
        <p:nvPicPr>
          <p:cNvPr id="4" name="Content Placeholder 3"/>
          <p:cNvPicPr>
            <a:picLocks noGrp="1" noChangeAspect="1"/>
          </p:cNvPicPr>
          <p:nvPr>
            <p:ph idx="1"/>
          </p:nvPr>
        </p:nvPicPr>
        <p:blipFill>
          <a:blip r:embed="rId2"/>
          <a:stretch>
            <a:fillRect/>
          </a:stretch>
        </p:blipFill>
        <p:spPr>
          <a:xfrm>
            <a:off x="-6767" y="1690688"/>
            <a:ext cx="12198767" cy="4907126"/>
          </a:xfrm>
          <a:prstGeom prst="rect">
            <a:avLst/>
          </a:prstGeom>
        </p:spPr>
      </p:pic>
    </p:spTree>
    <p:extLst>
      <p:ext uri="{BB962C8B-B14F-4D97-AF65-F5344CB8AC3E}">
        <p14:creationId xmlns:p14="http://schemas.microsoft.com/office/powerpoint/2010/main" val="21405119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1889"/>
            <a:ext cx="10515600" cy="1325563"/>
          </a:xfrm>
        </p:spPr>
        <p:txBody>
          <a:bodyPr/>
          <a:lstStyle/>
          <a:p>
            <a:pPr algn="ctr"/>
            <a:r>
              <a:rPr lang="fa-IR" dirty="0" smtClean="0">
                <a:solidFill>
                  <a:srgbClr val="7030A0"/>
                </a:solidFill>
                <a:cs typeface="B Titr" panose="00000700000000000000" pitchFamily="2" charset="-78"/>
              </a:rPr>
              <a:t>زامبیا</a:t>
            </a:r>
            <a:endParaRPr lang="en-US" dirty="0">
              <a:solidFill>
                <a:srgbClr val="7030A0"/>
              </a:solidFill>
              <a:cs typeface="B Titr" panose="00000700000000000000" pitchFamily="2" charset="-78"/>
            </a:endParaRP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499703" y="1427452"/>
            <a:ext cx="10967531" cy="5303548"/>
          </a:xfrm>
          <a:prstGeom prst="rect">
            <a:avLst/>
          </a:prstGeom>
        </p:spPr>
      </p:pic>
    </p:spTree>
    <p:extLst>
      <p:ext uri="{BB962C8B-B14F-4D97-AF65-F5344CB8AC3E}">
        <p14:creationId xmlns:p14="http://schemas.microsoft.com/office/powerpoint/2010/main" val="38944094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363" y="129597"/>
            <a:ext cx="10515600" cy="812511"/>
          </a:xfrm>
        </p:spPr>
        <p:txBody>
          <a:bodyPr/>
          <a:lstStyle/>
          <a:p>
            <a:pPr algn="ctr"/>
            <a:r>
              <a:rPr lang="fa-IR" dirty="0" smtClean="0">
                <a:solidFill>
                  <a:srgbClr val="7030A0"/>
                </a:solidFill>
                <a:cs typeface="B Titr" panose="00000700000000000000" pitchFamily="2" charset="-78"/>
              </a:rPr>
              <a:t>فیلیپین</a:t>
            </a:r>
            <a:endParaRPr lang="en-US" dirty="0">
              <a:solidFill>
                <a:srgbClr val="7030A0"/>
              </a:solidFill>
              <a:cs typeface="B Titr" panose="00000700000000000000" pitchFamily="2" charset="-78"/>
            </a:endParaRPr>
          </a:p>
        </p:txBody>
      </p:sp>
      <p:pic>
        <p:nvPicPr>
          <p:cNvPr id="4" name="Content Placeholder 3"/>
          <p:cNvPicPr>
            <a:picLocks noGrp="1" noChangeAspect="1"/>
          </p:cNvPicPr>
          <p:nvPr>
            <p:ph idx="1"/>
          </p:nvPr>
        </p:nvPicPr>
        <p:blipFill>
          <a:blip r:embed="rId2"/>
          <a:stretch>
            <a:fillRect/>
          </a:stretch>
        </p:blipFill>
        <p:spPr>
          <a:xfrm>
            <a:off x="1138107" y="1191491"/>
            <a:ext cx="10388600" cy="5666509"/>
          </a:xfrm>
          <a:prstGeom prst="rect">
            <a:avLst/>
          </a:prstGeom>
        </p:spPr>
      </p:pic>
    </p:spTree>
    <p:extLst>
      <p:ext uri="{BB962C8B-B14F-4D97-AF65-F5344CB8AC3E}">
        <p14:creationId xmlns:p14="http://schemas.microsoft.com/office/powerpoint/2010/main" val="4551985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fa-IR" sz="4800" dirty="0" smtClean="0">
                <a:solidFill>
                  <a:srgbClr val="7030A0"/>
                </a:solidFill>
                <a:cs typeface="B Titr" panose="00000700000000000000" pitchFamily="2" charset="-78"/>
              </a:rPr>
              <a:t>کانادا</a:t>
            </a:r>
            <a:endParaRPr lang="en-US" sz="4800" dirty="0">
              <a:solidFill>
                <a:srgbClr val="7030A0"/>
              </a:solidFill>
              <a:cs typeface="B Titr" panose="00000700000000000000" pitchFamily="2" charset="-78"/>
            </a:endParaRPr>
          </a:p>
        </p:txBody>
      </p:sp>
      <p:pic>
        <p:nvPicPr>
          <p:cNvPr id="4" name="Content Placeholder 3"/>
          <p:cNvPicPr>
            <a:picLocks noGrp="1" noChangeAspect="1"/>
          </p:cNvPicPr>
          <p:nvPr>
            <p:ph idx="1"/>
          </p:nvPr>
        </p:nvPicPr>
        <p:blipFill>
          <a:blip r:embed="rId2"/>
          <a:stretch>
            <a:fillRect/>
          </a:stretch>
        </p:blipFill>
        <p:spPr>
          <a:xfrm>
            <a:off x="1161822" y="1825625"/>
            <a:ext cx="9868355" cy="4351338"/>
          </a:xfrm>
          <a:prstGeom prst="rect">
            <a:avLst/>
          </a:prstGeom>
        </p:spPr>
      </p:pic>
    </p:spTree>
    <p:extLst>
      <p:ext uri="{BB962C8B-B14F-4D97-AF65-F5344CB8AC3E}">
        <p14:creationId xmlns:p14="http://schemas.microsoft.com/office/powerpoint/2010/main" val="9945565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709"/>
            <a:ext cx="10515600" cy="1026969"/>
          </a:xfrm>
        </p:spPr>
        <p:txBody>
          <a:bodyPr/>
          <a:lstStyle/>
          <a:p>
            <a:pPr algn="ctr"/>
            <a:r>
              <a:rPr lang="fa-IR" dirty="0" smtClean="0">
                <a:solidFill>
                  <a:srgbClr val="7030A0"/>
                </a:solidFill>
                <a:cs typeface="B Titr" panose="00000700000000000000" pitchFamily="2" charset="-78"/>
              </a:rPr>
              <a:t>انجمن متخصصین کودکان آمریکا</a:t>
            </a:r>
            <a:endParaRPr lang="en-US" dirty="0">
              <a:solidFill>
                <a:srgbClr val="7030A0"/>
              </a:solidFill>
              <a:cs typeface="B Titr" panose="00000700000000000000" pitchFamily="2" charset="-78"/>
            </a:endParaRP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643582" y="1251744"/>
            <a:ext cx="11354022" cy="5499099"/>
          </a:xfrm>
          <a:prstGeom prst="rect">
            <a:avLst/>
          </a:prstGeom>
        </p:spPr>
      </p:pic>
    </p:spTree>
    <p:extLst>
      <p:ext uri="{BB962C8B-B14F-4D97-AF65-F5344CB8AC3E}">
        <p14:creationId xmlns:p14="http://schemas.microsoft.com/office/powerpoint/2010/main" val="7575551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81784"/>
          </a:xfrm>
        </p:spPr>
        <p:txBody>
          <a:bodyPr/>
          <a:lstStyle/>
          <a:p>
            <a:pPr algn="ctr"/>
            <a:r>
              <a:rPr lang="fa-IR" dirty="0" smtClean="0">
                <a:solidFill>
                  <a:srgbClr val="7030A0"/>
                </a:solidFill>
                <a:cs typeface="B Titr" panose="00000700000000000000" pitchFamily="2" charset="-78"/>
              </a:rPr>
              <a:t>یونیسف</a:t>
            </a:r>
            <a:endParaRPr lang="en-US" dirty="0">
              <a:solidFill>
                <a:srgbClr val="7030A0"/>
              </a:solidFill>
              <a:cs typeface="B Titr" panose="00000700000000000000" pitchFamily="2" charset="-78"/>
            </a:endParaRPr>
          </a:p>
        </p:txBody>
      </p:sp>
      <p:pic>
        <p:nvPicPr>
          <p:cNvPr id="6" name="Content Placeholder 3"/>
          <p:cNvPicPr>
            <a:picLocks noGrp="1" noChangeAspect="1"/>
          </p:cNvPicPr>
          <p:nvPr>
            <p:ph idx="1"/>
          </p:nvPr>
        </p:nvPicPr>
        <p:blipFill>
          <a:blip r:embed="rId2"/>
          <a:stretch>
            <a:fillRect/>
          </a:stretch>
        </p:blipFill>
        <p:spPr>
          <a:xfrm>
            <a:off x="468894" y="1357745"/>
            <a:ext cx="11254212" cy="5500255"/>
          </a:xfrm>
          <a:prstGeom prst="rect">
            <a:avLst/>
          </a:prstGeom>
        </p:spPr>
      </p:pic>
    </p:spTree>
    <p:extLst>
      <p:ext uri="{BB962C8B-B14F-4D97-AF65-F5344CB8AC3E}">
        <p14:creationId xmlns:p14="http://schemas.microsoft.com/office/powerpoint/2010/main" val="28724410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08050"/>
          </a:xfrm>
        </p:spPr>
        <p:txBody>
          <a:bodyPr/>
          <a:lstStyle/>
          <a:p>
            <a:pPr algn="ctr"/>
            <a:r>
              <a:rPr lang="fa-IR" sz="5400" dirty="0" smtClean="0">
                <a:solidFill>
                  <a:srgbClr val="7030A0"/>
                </a:solidFill>
                <a:cs typeface="B Titr" panose="00000700000000000000" pitchFamily="2" charset="-78"/>
              </a:rPr>
              <a:t>دنیا</a:t>
            </a:r>
            <a:endParaRPr lang="en-US" sz="5400" dirty="0">
              <a:solidFill>
                <a:srgbClr val="7030A0"/>
              </a:solidFill>
              <a:cs typeface="B Titr" panose="00000700000000000000" pitchFamily="2" charset="-78"/>
            </a:endParaRPr>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2"/>
          <a:stretch>
            <a:fillRect/>
          </a:stretch>
        </p:blipFill>
        <p:spPr>
          <a:xfrm>
            <a:off x="1" y="1458959"/>
            <a:ext cx="12214702" cy="5270455"/>
          </a:xfrm>
          <a:prstGeom prst="rect">
            <a:avLst/>
          </a:prstGeom>
        </p:spPr>
      </p:pic>
    </p:spTree>
    <p:extLst>
      <p:ext uri="{BB962C8B-B14F-4D97-AF65-F5344CB8AC3E}">
        <p14:creationId xmlns:p14="http://schemas.microsoft.com/office/powerpoint/2010/main" val="23143168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solidFill>
                  <a:srgbClr val="7030A0"/>
                </a:solidFill>
                <a:cs typeface="B Titr" panose="00000700000000000000" pitchFamily="2" charset="-78"/>
              </a:rPr>
              <a:t>کتاب های جدید</a:t>
            </a:r>
            <a:endParaRPr lang="en-US" dirty="0">
              <a:solidFill>
                <a:srgbClr val="7030A0"/>
              </a:solidFill>
              <a:cs typeface="B Titr" panose="00000700000000000000" pitchFamily="2" charset="-78"/>
            </a:endParaRPr>
          </a:p>
        </p:txBody>
      </p:sp>
      <p:pic>
        <p:nvPicPr>
          <p:cNvPr id="4" name="Content Placeholder 3"/>
          <p:cNvPicPr>
            <a:picLocks noGrp="1" noChangeAspect="1"/>
          </p:cNvPicPr>
          <p:nvPr>
            <p:ph idx="1"/>
          </p:nvPr>
        </p:nvPicPr>
        <p:blipFill>
          <a:blip r:embed="rId2"/>
          <a:stretch>
            <a:fillRect/>
          </a:stretch>
        </p:blipFill>
        <p:spPr>
          <a:xfrm>
            <a:off x="1524000" y="1690688"/>
            <a:ext cx="9527803" cy="5025868"/>
          </a:xfrm>
          <a:prstGeom prst="rect">
            <a:avLst/>
          </a:prstGeom>
        </p:spPr>
      </p:pic>
    </p:spTree>
    <p:extLst>
      <p:ext uri="{BB962C8B-B14F-4D97-AF65-F5344CB8AC3E}">
        <p14:creationId xmlns:p14="http://schemas.microsoft.com/office/powerpoint/2010/main" val="21100295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Picture 4"/>
          <p:cNvPicPr>
            <a:picLocks noChangeAspect="1"/>
          </p:cNvPicPr>
          <p:nvPr/>
        </p:nvPicPr>
        <p:blipFill>
          <a:blip r:embed="rId2"/>
          <a:stretch>
            <a:fillRect/>
          </a:stretch>
        </p:blipFill>
        <p:spPr>
          <a:xfrm>
            <a:off x="2964873" y="0"/>
            <a:ext cx="5301867" cy="6858000"/>
          </a:xfrm>
          <a:prstGeom prst="rect">
            <a:avLst/>
          </a:prstGeom>
        </p:spPr>
      </p:pic>
      <p:sp>
        <p:nvSpPr>
          <p:cNvPr id="3" name="Text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953949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64309" y="0"/>
            <a:ext cx="10070697" cy="2872229"/>
          </a:xfrm>
          <a:prstGeom prst="rect">
            <a:avLst/>
          </a:prstGeom>
        </p:spPr>
      </p:pic>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764309" y="2675371"/>
            <a:ext cx="10515600" cy="2866447"/>
          </a:xfrm>
        </p:spPr>
        <p:txBody>
          <a:bodyPr>
            <a:noAutofit/>
          </a:bodyPr>
          <a:lstStyle/>
          <a:p>
            <a:pPr algn="r" rtl="1"/>
            <a:r>
              <a:rPr lang="fa-IR" sz="5400" dirty="0" smtClean="0">
                <a:cs typeface="0 Zar" panose="00000400000000000000" pitchFamily="2" charset="-78"/>
              </a:rPr>
              <a:t>مطالعه </a:t>
            </a:r>
            <a:r>
              <a:rPr lang="fa-IR" sz="5400" dirty="0" smtClean="0">
                <a:solidFill>
                  <a:srgbClr val="C00000"/>
                </a:solidFill>
                <a:cs typeface="0 Zar" panose="00000400000000000000" pitchFamily="2" charset="-78"/>
              </a:rPr>
              <a:t>حدود 14 هزار نفر مادر باردار </a:t>
            </a:r>
            <a:r>
              <a:rPr lang="fa-IR" sz="5400" dirty="0" smtClean="0">
                <a:cs typeface="0 Zar" panose="00000400000000000000" pitchFamily="2" charset="-78"/>
              </a:rPr>
              <a:t>در لندن و پیگیری آنان و کودکشان به مدت حدود </a:t>
            </a:r>
            <a:r>
              <a:rPr lang="fa-IR" sz="5400" dirty="0" smtClean="0">
                <a:solidFill>
                  <a:srgbClr val="C00000"/>
                </a:solidFill>
                <a:cs typeface="0 Zar" panose="00000400000000000000" pitchFamily="2" charset="-78"/>
              </a:rPr>
              <a:t>چهار سال</a:t>
            </a:r>
          </a:p>
          <a:p>
            <a:pPr algn="r" rtl="1"/>
            <a:r>
              <a:rPr lang="fa-IR" sz="5400" dirty="0" smtClean="0">
                <a:cs typeface="0 Zar" panose="00000400000000000000" pitchFamily="2" charset="-78"/>
              </a:rPr>
              <a:t>کسانیکه پدران تند و بداخلاق داشتند، </a:t>
            </a:r>
            <a:r>
              <a:rPr lang="fa-IR" sz="5400" dirty="0" smtClean="0">
                <a:solidFill>
                  <a:srgbClr val="C00000"/>
                </a:solidFill>
                <a:cs typeface="0 Zar" panose="00000400000000000000" pitchFamily="2" charset="-78"/>
              </a:rPr>
              <a:t>مشکلات رفتاری در 4 سالگی نزدیک به 3 برابر</a:t>
            </a:r>
            <a:r>
              <a:rPr lang="fa-IR" sz="5400" dirty="0" smtClean="0">
                <a:cs typeface="0 Zar" panose="00000400000000000000" pitchFamily="2" charset="-78"/>
              </a:rPr>
              <a:t> بود</a:t>
            </a:r>
            <a:r>
              <a:rPr lang="en-US" sz="5400" dirty="0" smtClean="0">
                <a:cs typeface="0 Zar" panose="00000400000000000000" pitchFamily="2" charset="-78"/>
              </a:rPr>
              <a:t/>
            </a:r>
            <a:br>
              <a:rPr lang="en-US" sz="5400" dirty="0" smtClean="0">
                <a:cs typeface="0 Zar" panose="00000400000000000000" pitchFamily="2" charset="-78"/>
              </a:rPr>
            </a:br>
            <a:endParaRPr lang="en-US" sz="5400" dirty="0">
              <a:cs typeface="0 Zar" panose="00000400000000000000" pitchFamily="2" charset="-78"/>
            </a:endParaRPr>
          </a:p>
        </p:txBody>
      </p:sp>
    </p:spTree>
    <p:extLst>
      <p:ext uri="{BB962C8B-B14F-4D97-AF65-F5344CB8AC3E}">
        <p14:creationId xmlns:p14="http://schemas.microsoft.com/office/powerpoint/2010/main" val="274534736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814"/>
        <p:cNvGrpSpPr/>
        <p:nvPr/>
      </p:nvGrpSpPr>
      <p:grpSpPr>
        <a:xfrm>
          <a:off x="0" y="0"/>
          <a:ext cx="0" cy="0"/>
          <a:chOff x="0" y="0"/>
          <a:chExt cx="0" cy="0"/>
        </a:xfrm>
      </p:grpSpPr>
      <p:sp>
        <p:nvSpPr>
          <p:cNvPr id="816" name="Shape 816"/>
          <p:cNvSpPr txBox="1">
            <a:spLocks noGrp="1"/>
          </p:cNvSpPr>
          <p:nvPr>
            <p:ph type="body" idx="1"/>
          </p:nvPr>
        </p:nvSpPr>
        <p:spPr>
          <a:xfrm>
            <a:off x="838633" y="2006600"/>
            <a:ext cx="8499331" cy="4340800"/>
          </a:xfrm>
          <a:prstGeom prst="rect">
            <a:avLst/>
          </a:prstGeom>
        </p:spPr>
        <p:txBody>
          <a:bodyPr spcFirstLastPara="1" wrap="square" lIns="121900" tIns="121900" rIns="121900" bIns="121900" anchor="t" anchorCtr="0">
            <a:noAutofit/>
          </a:bodyPr>
          <a:lstStyle/>
          <a:p>
            <a:pPr marL="0" indent="0" algn="r" rtl="1">
              <a:buNone/>
            </a:pPr>
            <a:endParaRPr sz="3200" dirty="0">
              <a:cs typeface="B Nazanin" panose="00000400000000000000" pitchFamily="2" charset="-78"/>
            </a:endParaRPr>
          </a:p>
        </p:txBody>
      </p:sp>
      <p:pic>
        <p:nvPicPr>
          <p:cNvPr id="2" name="Picture 1"/>
          <p:cNvPicPr>
            <a:picLocks noChangeAspect="1"/>
          </p:cNvPicPr>
          <p:nvPr/>
        </p:nvPicPr>
        <p:blipFill>
          <a:blip r:embed="rId3"/>
          <a:stretch>
            <a:fillRect/>
          </a:stretch>
        </p:blipFill>
        <p:spPr>
          <a:xfrm>
            <a:off x="11085799" y="5598051"/>
            <a:ext cx="1251820" cy="1259949"/>
          </a:xfrm>
          <a:prstGeom prst="rect">
            <a:avLst/>
          </a:prstGeom>
        </p:spPr>
      </p:pic>
      <p:pic>
        <p:nvPicPr>
          <p:cNvPr id="3" name="Picture 2"/>
          <p:cNvPicPr>
            <a:picLocks noChangeAspect="1"/>
          </p:cNvPicPr>
          <p:nvPr/>
        </p:nvPicPr>
        <p:blipFill>
          <a:blip r:embed="rId4"/>
          <a:stretch>
            <a:fillRect/>
          </a:stretch>
        </p:blipFill>
        <p:spPr>
          <a:xfrm>
            <a:off x="73322" y="1597892"/>
            <a:ext cx="9351305" cy="5260109"/>
          </a:xfrm>
          <a:prstGeom prst="rect">
            <a:avLst/>
          </a:prstGeom>
        </p:spPr>
      </p:pic>
      <p:pic>
        <p:nvPicPr>
          <p:cNvPr id="4" name="Picture 3"/>
          <p:cNvPicPr>
            <a:picLocks noChangeAspect="1"/>
          </p:cNvPicPr>
          <p:nvPr/>
        </p:nvPicPr>
        <p:blipFill>
          <a:blip r:embed="rId5"/>
          <a:stretch>
            <a:fillRect/>
          </a:stretch>
        </p:blipFill>
        <p:spPr>
          <a:xfrm>
            <a:off x="-1" y="0"/>
            <a:ext cx="2521527" cy="2021288"/>
          </a:xfrm>
          <a:prstGeom prst="rect">
            <a:avLst/>
          </a:prstGeom>
        </p:spPr>
      </p:pic>
      <p:sp>
        <p:nvSpPr>
          <p:cNvPr id="5" name="TextBox 4"/>
          <p:cNvSpPr txBox="1"/>
          <p:nvPr/>
        </p:nvSpPr>
        <p:spPr>
          <a:xfrm>
            <a:off x="2521525" y="388576"/>
            <a:ext cx="7028875" cy="1077218"/>
          </a:xfrm>
          <a:prstGeom prst="rect">
            <a:avLst/>
          </a:prstGeom>
          <a:noFill/>
        </p:spPr>
        <p:txBody>
          <a:bodyPr wrap="square" rtlCol="0">
            <a:spAutoFit/>
          </a:bodyPr>
          <a:lstStyle/>
          <a:p>
            <a:pPr marL="0" marR="0" lvl="0" indent="0" algn="r" defTabSz="1219170" rtl="1" eaLnBrk="1" fontAlgn="auto" latinLnBrk="0" hangingPunct="1">
              <a:lnSpc>
                <a:spcPct val="100000"/>
              </a:lnSpc>
              <a:spcBef>
                <a:spcPts val="0"/>
              </a:spcBef>
              <a:spcAft>
                <a:spcPts val="0"/>
              </a:spcAft>
              <a:buClr>
                <a:srgbClr val="000000"/>
              </a:buClr>
              <a:buSzTx/>
              <a:buFontTx/>
              <a:buNone/>
              <a:tabLst/>
              <a:defRPr/>
            </a:pPr>
            <a:r>
              <a:rPr kumimoji="0" lang="fa-IR" sz="3200" b="0" i="0" u="none" strike="noStrike" kern="0" cap="none" spc="0" normalizeH="0" baseline="0" noProof="0" dirty="0">
                <a:ln>
                  <a:noFill/>
                </a:ln>
                <a:solidFill>
                  <a:srgbClr val="FF0000"/>
                </a:solidFill>
                <a:effectLst/>
                <a:uLnTx/>
                <a:uFillTx/>
                <a:latin typeface="Arial"/>
                <a:ea typeface="+mn-ea"/>
                <a:cs typeface="B Titr" panose="00000700000000000000" pitchFamily="2" charset="-78"/>
                <a:sym typeface="Arial"/>
              </a:rPr>
              <a:t>استرس مادر در دوران بارداری</a:t>
            </a:r>
            <a:r>
              <a:rPr kumimoji="0" lang="fa-IR" sz="3200" b="0" i="0" u="none" strike="noStrike" kern="0" cap="none" spc="0" normalizeH="0" baseline="0" noProof="0" dirty="0">
                <a:ln>
                  <a:noFill/>
                </a:ln>
                <a:solidFill>
                  <a:srgbClr val="000000"/>
                </a:solidFill>
                <a:effectLst/>
                <a:uLnTx/>
                <a:uFillTx/>
                <a:latin typeface="Arial"/>
                <a:ea typeface="+mn-ea"/>
                <a:cs typeface="B Titr" panose="00000700000000000000" pitchFamily="2" charset="-78"/>
                <a:sym typeface="Arial"/>
              </a:rPr>
              <a:t>، شانس به دنیا آمدن پسری </a:t>
            </a:r>
            <a:r>
              <a:rPr kumimoji="0" lang="fa-IR" sz="3200" b="0" i="0" u="none" strike="noStrike" kern="0" cap="none" spc="0" normalizeH="0" baseline="0" noProof="0" dirty="0">
                <a:ln>
                  <a:noFill/>
                </a:ln>
                <a:solidFill>
                  <a:srgbClr val="FF0000"/>
                </a:solidFill>
                <a:effectLst/>
                <a:uLnTx/>
                <a:uFillTx/>
                <a:latin typeface="Arial"/>
                <a:ea typeface="+mn-ea"/>
                <a:cs typeface="B Titr" panose="00000700000000000000" pitchFamily="2" charset="-78"/>
                <a:sym typeface="Arial"/>
              </a:rPr>
              <a:t>همجنس‌گرا</a:t>
            </a:r>
            <a:r>
              <a:rPr kumimoji="0" lang="fa-IR" sz="3200" b="0" i="0" u="none" strike="noStrike" kern="0" cap="none" spc="0" normalizeH="0" baseline="0" noProof="0" dirty="0">
                <a:ln>
                  <a:noFill/>
                </a:ln>
                <a:solidFill>
                  <a:srgbClr val="000000"/>
                </a:solidFill>
                <a:effectLst/>
                <a:uLnTx/>
                <a:uFillTx/>
                <a:latin typeface="Arial"/>
                <a:ea typeface="+mn-ea"/>
                <a:cs typeface="B Titr" panose="00000700000000000000" pitchFamily="2" charset="-78"/>
                <a:sym typeface="Arial"/>
              </a:rPr>
              <a:t> را افزایش می‌دهد.</a:t>
            </a:r>
            <a:endParaRPr kumimoji="0" lang="en-US" sz="3200" b="0" i="0" u="none" strike="noStrike" kern="0" cap="none" spc="0" normalizeH="0" baseline="0" noProof="0" dirty="0">
              <a:ln>
                <a:noFill/>
              </a:ln>
              <a:solidFill>
                <a:srgbClr val="000000"/>
              </a:solidFill>
              <a:effectLst/>
              <a:uLnTx/>
              <a:uFillTx/>
              <a:latin typeface="Arial"/>
              <a:ea typeface="+mn-ea"/>
              <a:cs typeface="B Titr" panose="00000700000000000000" pitchFamily="2" charset="-78"/>
              <a:sym typeface="Arial"/>
            </a:endParaRPr>
          </a:p>
        </p:txBody>
      </p:sp>
    </p:spTree>
    <p:extLst>
      <p:ext uri="{BB962C8B-B14F-4D97-AF65-F5344CB8AC3E}">
        <p14:creationId xmlns:p14="http://schemas.microsoft.com/office/powerpoint/2010/main" val="178200838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969818" y="-112712"/>
            <a:ext cx="8810625" cy="3534786"/>
          </a:xfrm>
          <a:prstGeom prst="rect">
            <a:avLst/>
          </a:prstGeom>
        </p:spPr>
      </p:pic>
      <p:sp>
        <p:nvSpPr>
          <p:cNvPr id="5" name="Title 4"/>
          <p:cNvSpPr>
            <a:spLocks noGrp="1"/>
          </p:cNvSpPr>
          <p:nvPr>
            <p:ph type="title"/>
          </p:nvPr>
        </p:nvSpPr>
        <p:spPr/>
        <p:txBody>
          <a:bodyPr/>
          <a:lstStyle/>
          <a:p>
            <a:endParaRPr lang="en-US" dirty="0"/>
          </a:p>
        </p:txBody>
      </p:sp>
      <p:sp>
        <p:nvSpPr>
          <p:cNvPr id="6" name="Content Placeholder 5"/>
          <p:cNvSpPr>
            <a:spLocks noGrp="1"/>
          </p:cNvSpPr>
          <p:nvPr>
            <p:ph sz="half" idx="1"/>
          </p:nvPr>
        </p:nvSpPr>
        <p:spPr>
          <a:xfrm>
            <a:off x="76200" y="3574473"/>
            <a:ext cx="6019800" cy="2145290"/>
          </a:xfrm>
        </p:spPr>
        <p:txBody>
          <a:bodyPr>
            <a:noAutofit/>
          </a:bodyPr>
          <a:lstStyle/>
          <a:p>
            <a:r>
              <a:rPr lang="en-US" sz="2400" dirty="0"/>
              <a:t>There is also stronger evidence that</a:t>
            </a:r>
            <a:br>
              <a:rPr lang="en-US" sz="2400" dirty="0"/>
            </a:br>
            <a:r>
              <a:rPr lang="en-US" sz="2400" dirty="0"/>
              <a:t>variation in prenatal hormone levels—often centralized in </a:t>
            </a:r>
            <a:r>
              <a:rPr lang="en-US" sz="2400" dirty="0" smtClean="0"/>
              <a:t>biological</a:t>
            </a:r>
            <a:r>
              <a:rPr lang="fa-IR" sz="2400" dirty="0" smtClean="0"/>
              <a:t> </a:t>
            </a:r>
            <a:r>
              <a:rPr lang="en-US" sz="2400" dirty="0" smtClean="0"/>
              <a:t>theories </a:t>
            </a:r>
            <a:r>
              <a:rPr lang="en-US" sz="2400" dirty="0"/>
              <a:t>of sexual orientation—play more of role in women's </a:t>
            </a:r>
            <a:r>
              <a:rPr lang="en-US" sz="2400" dirty="0" smtClean="0"/>
              <a:t>same-sex</a:t>
            </a:r>
            <a:r>
              <a:rPr lang="fa-IR" sz="2400" dirty="0" smtClean="0"/>
              <a:t> </a:t>
            </a:r>
            <a:r>
              <a:rPr lang="en-US" sz="2400" dirty="0" smtClean="0"/>
              <a:t>orientation </a:t>
            </a:r>
            <a:r>
              <a:rPr lang="en-US" sz="2400" dirty="0"/>
              <a:t>than they do in men's same-sex </a:t>
            </a:r>
            <a:r>
              <a:rPr lang="en-US" sz="2400" dirty="0" smtClean="0"/>
              <a:t>orientation, </a:t>
            </a:r>
            <a:r>
              <a:rPr lang="en-US" sz="2400" dirty="0"/>
              <a:t>despite women's sexual orientation being more fluid and open </a:t>
            </a:r>
            <a:r>
              <a:rPr lang="en-US" sz="2400" dirty="0" smtClean="0"/>
              <a:t>to</a:t>
            </a:r>
            <a:r>
              <a:rPr lang="fa-IR" sz="2400" dirty="0" smtClean="0"/>
              <a:t> </a:t>
            </a:r>
            <a:r>
              <a:rPr lang="en-US" sz="2400" dirty="0" smtClean="0"/>
              <a:t>environmental </a:t>
            </a:r>
            <a:r>
              <a:rPr lang="en-US" sz="2400" dirty="0"/>
              <a:t>influences than men's </a:t>
            </a:r>
            <a:r>
              <a:rPr lang="en-US" sz="2400" dirty="0" smtClean="0"/>
              <a:t>orientation. </a:t>
            </a:r>
            <a:r>
              <a:rPr lang="en-US" sz="2400" dirty="0"/>
              <a:t/>
            </a:r>
            <a:br>
              <a:rPr lang="en-US" sz="2400" dirty="0"/>
            </a:br>
            <a:endParaRPr lang="en-US" sz="2400" dirty="0"/>
          </a:p>
        </p:txBody>
      </p:sp>
      <p:sp>
        <p:nvSpPr>
          <p:cNvPr id="7" name="Content Placeholder 6"/>
          <p:cNvSpPr>
            <a:spLocks noGrp="1"/>
          </p:cNvSpPr>
          <p:nvPr>
            <p:ph sz="half" idx="2"/>
          </p:nvPr>
        </p:nvSpPr>
        <p:spPr>
          <a:xfrm>
            <a:off x="6227618" y="2951017"/>
            <a:ext cx="5181600" cy="3871769"/>
          </a:xfrm>
        </p:spPr>
        <p:txBody>
          <a:bodyPr>
            <a:normAutofit/>
          </a:bodyPr>
          <a:lstStyle/>
          <a:p>
            <a:pPr algn="r" rtl="1"/>
            <a:r>
              <a:rPr lang="fa-IR" sz="3600" dirty="0" smtClean="0">
                <a:cs typeface="B Titr" panose="00000700000000000000" pitchFamily="2" charset="-78"/>
              </a:rPr>
              <a:t>تاثیر سطح </a:t>
            </a:r>
            <a:r>
              <a:rPr lang="fa-IR" sz="3600" dirty="0" smtClean="0">
                <a:solidFill>
                  <a:srgbClr val="C00000"/>
                </a:solidFill>
                <a:cs typeface="B Titr" panose="00000700000000000000" pitchFamily="2" charset="-78"/>
              </a:rPr>
              <a:t>هورمونهای مادر </a:t>
            </a:r>
            <a:r>
              <a:rPr lang="fa-IR" sz="3600" dirty="0" smtClean="0">
                <a:cs typeface="B Titr" panose="00000700000000000000" pitchFamily="2" charset="-78"/>
              </a:rPr>
              <a:t>باردار بر </a:t>
            </a:r>
            <a:r>
              <a:rPr lang="fa-IR" sz="3600" dirty="0" smtClean="0">
                <a:solidFill>
                  <a:srgbClr val="C00000"/>
                </a:solidFill>
                <a:cs typeface="B Titr" panose="00000700000000000000" pitchFamily="2" charset="-78"/>
              </a:rPr>
              <a:t>گرایش های جنسی مونث</a:t>
            </a:r>
            <a:r>
              <a:rPr lang="fa-IR" sz="3600" dirty="0" smtClean="0">
                <a:cs typeface="B Titr" panose="00000700000000000000" pitchFamily="2" charset="-78"/>
              </a:rPr>
              <a:t> بیشتر از جنس مذکر است.</a:t>
            </a:r>
            <a:endParaRPr lang="en-US" sz="3600" dirty="0">
              <a:cs typeface="B Titr" panose="00000700000000000000" pitchFamily="2" charset="-78"/>
            </a:endParaRPr>
          </a:p>
        </p:txBody>
      </p:sp>
    </p:spTree>
    <p:extLst>
      <p:ext uri="{BB962C8B-B14F-4D97-AF65-F5344CB8AC3E}">
        <p14:creationId xmlns:p14="http://schemas.microsoft.com/office/powerpoint/2010/main" val="10370833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2200274" y="0"/>
            <a:ext cx="7477125" cy="2310844"/>
          </a:xfrm>
          <a:prstGeom prst="rect">
            <a:avLst/>
          </a:prstGeom>
        </p:spPr>
      </p:pic>
      <p:sp>
        <p:nvSpPr>
          <p:cNvPr id="4" name="Title 3"/>
          <p:cNvSpPr>
            <a:spLocks noGrp="1"/>
          </p:cNvSpPr>
          <p:nvPr>
            <p:ph type="title"/>
          </p:nvPr>
        </p:nvSpPr>
        <p:spPr>
          <a:xfrm>
            <a:off x="838200" y="169862"/>
            <a:ext cx="10515600" cy="1325563"/>
          </a:xfrm>
        </p:spPr>
        <p:txBody>
          <a:bodyPr/>
          <a:lstStyle/>
          <a:p>
            <a:pPr algn="ctr"/>
            <a:endParaRPr lang="en-US" dirty="0"/>
          </a:p>
        </p:txBody>
      </p:sp>
      <p:pic>
        <p:nvPicPr>
          <p:cNvPr id="8" name="Content Placeholder 7"/>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409575" y="2759869"/>
            <a:ext cx="5181600" cy="3454400"/>
          </a:xfrm>
        </p:spPr>
      </p:pic>
      <p:sp>
        <p:nvSpPr>
          <p:cNvPr id="6" name="Content Placeholder 5"/>
          <p:cNvSpPr>
            <a:spLocks noGrp="1"/>
          </p:cNvSpPr>
          <p:nvPr>
            <p:ph sz="half" idx="2"/>
          </p:nvPr>
        </p:nvSpPr>
        <p:spPr>
          <a:xfrm>
            <a:off x="6172200" y="2310844"/>
            <a:ext cx="5181600" cy="4351338"/>
          </a:xfrm>
        </p:spPr>
        <p:txBody>
          <a:bodyPr/>
          <a:lstStyle/>
          <a:p>
            <a:pPr lvl="0"/>
            <a:r>
              <a:rPr lang="en-US" sz="3200" dirty="0">
                <a:solidFill>
                  <a:srgbClr val="000000"/>
                </a:solidFill>
                <a:latin typeface="Times New Roman" panose="02020603050405020304" pitchFamily="18" charset="0"/>
              </a:rPr>
              <a:t>These results suggest that maternal stress may play a role in the intergenerational persistence of poverty</a:t>
            </a:r>
            <a:r>
              <a:rPr lang="en-US" sz="3200" dirty="0" smtClean="0">
                <a:solidFill>
                  <a:srgbClr val="000000"/>
                </a:solidFill>
                <a:latin typeface="Times New Roman" panose="02020603050405020304" pitchFamily="18" charset="0"/>
              </a:rPr>
              <a:t>.</a:t>
            </a:r>
            <a:endParaRPr lang="fa-IR" sz="3200" dirty="0" smtClean="0">
              <a:solidFill>
                <a:srgbClr val="000000"/>
              </a:solidFill>
              <a:latin typeface="Times New Roman" panose="02020603050405020304" pitchFamily="18" charset="0"/>
            </a:endParaRPr>
          </a:p>
          <a:p>
            <a:pPr lvl="0"/>
            <a:endParaRPr lang="en-US" dirty="0" smtClean="0">
              <a:solidFill>
                <a:srgbClr val="000000"/>
              </a:solidFill>
              <a:latin typeface="Times New Roman" panose="02020603050405020304" pitchFamily="18" charset="0"/>
            </a:endParaRPr>
          </a:p>
          <a:p>
            <a:pPr lvl="0" algn="r" rtl="1"/>
            <a:r>
              <a:rPr lang="fa-IR" sz="4400" b="1" dirty="0" smtClean="0">
                <a:solidFill>
                  <a:srgbClr val="FF0000"/>
                </a:solidFill>
                <a:latin typeface="Times New Roman" panose="02020603050405020304" pitchFamily="18" charset="0"/>
                <a:cs typeface="B Mitra" panose="00000400000000000000" pitchFamily="2" charset="-78"/>
              </a:rPr>
              <a:t>استرس حتی باعث انتقال و ماندگاری فقر در نسل های بعد خواهد گردید</a:t>
            </a:r>
            <a:endParaRPr lang="en-US" sz="4400" b="1" dirty="0">
              <a:solidFill>
                <a:srgbClr val="FF0000"/>
              </a:solidFill>
              <a:cs typeface="B Mitra" panose="00000400000000000000" pitchFamily="2" charset="-78"/>
            </a:endParaRPr>
          </a:p>
          <a:p>
            <a:endParaRPr lang="en-US" dirty="0"/>
          </a:p>
        </p:txBody>
      </p:sp>
    </p:spTree>
    <p:extLst>
      <p:ext uri="{BB962C8B-B14F-4D97-AF65-F5344CB8AC3E}">
        <p14:creationId xmlns:p14="http://schemas.microsoft.com/office/powerpoint/2010/main" val="10345840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178501" y="0"/>
            <a:ext cx="11834998" cy="5304127"/>
          </a:xfrm>
          <a:prstGeom prst="rect">
            <a:avLst/>
          </a:prstGeom>
        </p:spPr>
      </p:pic>
      <p:sp>
        <p:nvSpPr>
          <p:cNvPr id="5" name="TextBox 4"/>
          <p:cNvSpPr txBox="1"/>
          <p:nvPr/>
        </p:nvSpPr>
        <p:spPr>
          <a:xfrm>
            <a:off x="7621148" y="5098473"/>
            <a:ext cx="4286751" cy="1446550"/>
          </a:xfrm>
          <a:prstGeom prst="rect">
            <a:avLst/>
          </a:prstGeom>
          <a:noFill/>
        </p:spPr>
        <p:txBody>
          <a:bodyPr wrap="none" rtlCol="0">
            <a:spAutoFit/>
          </a:bodyPr>
          <a:lstStyle/>
          <a:p>
            <a:pPr algn="r" rtl="1"/>
            <a:r>
              <a:rPr lang="fa-IR" sz="4400" dirty="0" smtClean="0">
                <a:solidFill>
                  <a:srgbClr val="0070C0"/>
                </a:solidFill>
                <a:cs typeface="B Titr" panose="00000700000000000000" pitchFamily="2" charset="-78"/>
              </a:rPr>
              <a:t>شیر مادر</a:t>
            </a:r>
          </a:p>
          <a:p>
            <a:pPr algn="r" rtl="1"/>
            <a:r>
              <a:rPr lang="fa-IR" sz="4400" dirty="0" smtClean="0">
                <a:solidFill>
                  <a:srgbClr val="0070C0"/>
                </a:solidFill>
                <a:cs typeface="B Titr" panose="00000700000000000000" pitchFamily="2" charset="-78"/>
              </a:rPr>
              <a:t>تماس پوست به پوست</a:t>
            </a:r>
            <a:endParaRPr lang="en-US" sz="4400" dirty="0">
              <a:solidFill>
                <a:srgbClr val="0070C0"/>
              </a:solidFill>
              <a:cs typeface="B Titr" panose="00000700000000000000" pitchFamily="2" charset="-78"/>
            </a:endParaRPr>
          </a:p>
        </p:txBody>
      </p:sp>
    </p:spTree>
    <p:extLst>
      <p:ext uri="{BB962C8B-B14F-4D97-AF65-F5344CB8AC3E}">
        <p14:creationId xmlns:p14="http://schemas.microsoft.com/office/powerpoint/2010/main" val="24417011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normAutofit/>
          </a:bodyPr>
          <a:lstStyle/>
          <a:p>
            <a:r>
              <a:rPr lang="en-US" sz="4800" dirty="0" smtClean="0">
                <a:solidFill>
                  <a:srgbClr val="FFFF00"/>
                </a:solidFill>
                <a:latin typeface="Times New Roman" panose="02020603050405020304" pitchFamily="18" charset="0"/>
                <a:cs typeface="Times New Roman" panose="02020603050405020304" pitchFamily="18" charset="0"/>
              </a:rPr>
              <a:t>The magical golden hour</a:t>
            </a:r>
            <a:endParaRPr lang="en-US" sz="4800" dirty="0">
              <a:solidFill>
                <a:srgbClr val="FFFF00"/>
              </a:solidFill>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stretch>
            <a:fillRect/>
          </a:stretch>
        </p:blipFill>
        <p:spPr>
          <a:xfrm>
            <a:off x="1913205" y="1156036"/>
            <a:ext cx="8567225" cy="5701964"/>
          </a:xfrm>
          <a:prstGeom prst="rect">
            <a:avLst/>
          </a:prstGeom>
        </p:spPr>
      </p:pic>
    </p:spTree>
    <p:extLst>
      <p:ext uri="{BB962C8B-B14F-4D97-AF65-F5344CB8AC3E}">
        <p14:creationId xmlns:p14="http://schemas.microsoft.com/office/powerpoint/2010/main" val="131807054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descr="https://i.pinimg.com/originals/2d/34/e3/2d34e317023df8a34b8f0d8f13c7d812.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38200" y="0"/>
            <a:ext cx="1029067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620243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039091" y="0"/>
            <a:ext cx="7562850" cy="1914525"/>
          </a:xfrm>
          <a:prstGeom prst="rect">
            <a:avLst/>
          </a:prstGeom>
        </p:spPr>
      </p:pic>
      <p:pic>
        <p:nvPicPr>
          <p:cNvPr id="6" name="Content Placeholder 5"/>
          <p:cNvPicPr>
            <a:picLocks noGrp="1" noChangeAspect="1"/>
          </p:cNvPicPr>
          <p:nvPr>
            <p:ph sz="half" idx="1"/>
          </p:nvPr>
        </p:nvPicPr>
        <p:blipFill>
          <a:blip r:embed="rId3"/>
          <a:stretch>
            <a:fillRect/>
          </a:stretch>
        </p:blipFill>
        <p:spPr>
          <a:xfrm>
            <a:off x="0" y="2551433"/>
            <a:ext cx="6007658" cy="3523478"/>
          </a:xfrm>
          <a:prstGeom prst="rect">
            <a:avLst/>
          </a:prstGeom>
        </p:spPr>
      </p:pic>
      <p:pic>
        <p:nvPicPr>
          <p:cNvPr id="7" name="Content Placeholder 6"/>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6007658" y="2012089"/>
            <a:ext cx="6184342" cy="4602165"/>
          </a:xfrm>
        </p:spPr>
      </p:pic>
      <p:pic>
        <p:nvPicPr>
          <p:cNvPr id="8" name="Picture 7"/>
          <p:cNvPicPr>
            <a:picLocks noChangeAspect="1"/>
          </p:cNvPicPr>
          <p:nvPr/>
        </p:nvPicPr>
        <p:blipFill>
          <a:blip r:embed="rId5"/>
          <a:stretch>
            <a:fillRect/>
          </a:stretch>
        </p:blipFill>
        <p:spPr>
          <a:xfrm>
            <a:off x="8573367" y="-1222"/>
            <a:ext cx="3618633" cy="1915747"/>
          </a:xfrm>
          <a:prstGeom prst="rect">
            <a:avLst/>
          </a:prstGeom>
        </p:spPr>
      </p:pic>
    </p:spTree>
    <p:extLst>
      <p:ext uri="{BB962C8B-B14F-4D97-AF65-F5344CB8AC3E}">
        <p14:creationId xmlns:p14="http://schemas.microsoft.com/office/powerpoint/2010/main" val="233121046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11473" y="0"/>
            <a:ext cx="4652746" cy="4351338"/>
          </a:xfrm>
        </p:spPr>
        <p:txBody>
          <a:bodyPr>
            <a:normAutofit fontScale="92500"/>
          </a:bodyPr>
          <a:lstStyle/>
          <a:p>
            <a:r>
              <a:rPr lang="en-US" sz="3200" dirty="0" smtClean="0">
                <a:solidFill>
                  <a:prstClr val="black"/>
                </a:solidFill>
              </a:rPr>
              <a:t>The skin-to-skin </a:t>
            </a:r>
            <a:r>
              <a:rPr lang="en-US" sz="3200" dirty="0">
                <a:solidFill>
                  <a:prstClr val="black"/>
                </a:solidFill>
              </a:rPr>
              <a:t>provides the initial colonization of the </a:t>
            </a:r>
            <a:r>
              <a:rPr lang="en-US" sz="3200" dirty="0">
                <a:solidFill>
                  <a:srgbClr val="C00000"/>
                </a:solidFill>
              </a:rPr>
              <a:t>baby’s microbiome</a:t>
            </a:r>
            <a:r>
              <a:rPr lang="en-US" sz="3200" dirty="0">
                <a:solidFill>
                  <a:prstClr val="black"/>
                </a:solidFill>
              </a:rPr>
              <a:t> outside the </a:t>
            </a:r>
            <a:r>
              <a:rPr lang="en-US" sz="3200" dirty="0" smtClean="0">
                <a:solidFill>
                  <a:prstClr val="black"/>
                </a:solidFill>
              </a:rPr>
              <a:t>mother</a:t>
            </a:r>
          </a:p>
          <a:p>
            <a:r>
              <a:rPr lang="en-US" sz="3200" dirty="0">
                <a:solidFill>
                  <a:prstClr val="black"/>
                </a:solidFill>
              </a:rPr>
              <a:t>S</a:t>
            </a:r>
            <a:r>
              <a:rPr lang="en-US" sz="3200" dirty="0" smtClean="0">
                <a:solidFill>
                  <a:prstClr val="black"/>
                </a:solidFill>
              </a:rPr>
              <a:t>kin-to-skin contact </a:t>
            </a:r>
            <a:r>
              <a:rPr lang="en-US" sz="3200" dirty="0">
                <a:solidFill>
                  <a:prstClr val="black"/>
                </a:solidFill>
              </a:rPr>
              <a:t>not only improves the bonding between mother and the infant but also influences </a:t>
            </a:r>
            <a:r>
              <a:rPr lang="en-US" sz="3200" dirty="0">
                <a:solidFill>
                  <a:srgbClr val="C00000"/>
                </a:solidFill>
              </a:rPr>
              <a:t>infant’s </a:t>
            </a:r>
            <a:r>
              <a:rPr lang="en-US" sz="3200" dirty="0" smtClean="0">
                <a:solidFill>
                  <a:srgbClr val="C00000"/>
                </a:solidFill>
              </a:rPr>
              <a:t>self-regulation in </a:t>
            </a:r>
            <a:r>
              <a:rPr lang="en-US" sz="3200" dirty="0">
                <a:solidFill>
                  <a:srgbClr val="C00000"/>
                </a:solidFill>
              </a:rPr>
              <a:t>the years to come</a:t>
            </a:r>
            <a:endParaRPr lang="en-US" sz="3200" dirty="0" smtClean="0">
              <a:solidFill>
                <a:srgbClr val="C00000"/>
              </a:solidFill>
            </a:endParaRPr>
          </a:p>
          <a:p>
            <a:endParaRPr lang="en-US" sz="3200" dirty="0"/>
          </a:p>
        </p:txBody>
      </p:sp>
      <p:sp>
        <p:nvSpPr>
          <p:cNvPr id="8" name="Content Placeholder 5"/>
          <p:cNvSpPr txBox="1">
            <a:spLocks/>
          </p:cNvSpPr>
          <p:nvPr/>
        </p:nvSpPr>
        <p:spPr>
          <a:xfrm>
            <a:off x="4641273" y="149225"/>
            <a:ext cx="7398329"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a-IR" sz="3200" b="0" i="0" u="none" strike="noStrike" kern="1200" cap="none" spc="0" normalizeH="0" baseline="0" noProof="0" dirty="0" smtClean="0">
                <a:ln>
                  <a:noFill/>
                </a:ln>
                <a:solidFill>
                  <a:prstClr val="black"/>
                </a:solidFill>
                <a:effectLst/>
                <a:uLnTx/>
                <a:uFillTx/>
                <a:latin typeface="Calibri" panose="020F0502020204030204"/>
                <a:ea typeface="+mn-ea"/>
                <a:cs typeface="B Titr" panose="00000700000000000000" pitchFamily="2" charset="-78"/>
              </a:rPr>
              <a:t>تماس پوست به پوست سبب </a:t>
            </a:r>
            <a:r>
              <a:rPr kumimoji="0" lang="fa-IR" sz="3200" b="0" i="0" u="none" strike="noStrike" kern="1200" cap="none" spc="0" normalizeH="0" baseline="0" noProof="0" dirty="0" smtClean="0">
                <a:ln>
                  <a:noFill/>
                </a:ln>
                <a:solidFill>
                  <a:srgbClr val="C00000"/>
                </a:solidFill>
                <a:effectLst/>
                <a:uLnTx/>
                <a:uFillTx/>
                <a:latin typeface="Calibri" panose="020F0502020204030204"/>
                <a:ea typeface="+mn-ea"/>
                <a:cs typeface="B Titr" panose="00000700000000000000" pitchFamily="2" charset="-78"/>
              </a:rPr>
              <a:t>تقویت ترکیب ذخیره میکروبی</a:t>
            </a:r>
            <a:r>
              <a:rPr kumimoji="0" lang="fa-IR" sz="3200" b="0" i="0" u="none" strike="noStrike" kern="1200" cap="none" spc="0" normalizeH="0" baseline="0" noProof="0" dirty="0" smtClean="0">
                <a:ln>
                  <a:noFill/>
                </a:ln>
                <a:solidFill>
                  <a:prstClr val="black"/>
                </a:solidFill>
                <a:effectLst/>
                <a:uLnTx/>
                <a:uFillTx/>
                <a:latin typeface="Calibri" panose="020F0502020204030204"/>
                <a:ea typeface="+mn-ea"/>
                <a:cs typeface="B Titr" panose="00000700000000000000" pitchFamily="2" charset="-78"/>
              </a:rPr>
              <a:t> کودک می‌شود</a:t>
            </a:r>
          </a:p>
          <a:p>
            <a:pPr marL="228600" marR="0" lvl="0" indent="-228600"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a-IR" sz="3200" b="0" i="0" u="none" strike="noStrike" kern="1200" cap="none" spc="0" normalizeH="0" baseline="0" noProof="0" dirty="0" smtClean="0">
                <a:ln>
                  <a:noFill/>
                </a:ln>
                <a:solidFill>
                  <a:prstClr val="black"/>
                </a:solidFill>
                <a:effectLst/>
                <a:uLnTx/>
                <a:uFillTx/>
                <a:latin typeface="Calibri" panose="020F0502020204030204"/>
                <a:ea typeface="+mn-ea"/>
                <a:cs typeface="B Titr" panose="00000700000000000000" pitchFamily="2" charset="-78"/>
              </a:rPr>
              <a:t>سبب تقویت </a:t>
            </a:r>
            <a:r>
              <a:rPr kumimoji="0" lang="fa-IR" sz="3200" b="0" i="0" u="none" strike="noStrike" kern="1200" cap="none" spc="0" normalizeH="0" baseline="0" noProof="0" dirty="0" smtClean="0">
                <a:ln>
                  <a:noFill/>
                </a:ln>
                <a:solidFill>
                  <a:srgbClr val="C00000"/>
                </a:solidFill>
                <a:effectLst/>
                <a:uLnTx/>
                <a:uFillTx/>
                <a:latin typeface="Calibri" panose="020F0502020204030204"/>
                <a:ea typeface="+mn-ea"/>
                <a:cs typeface="B Titr" panose="00000700000000000000" pitchFamily="2" charset="-78"/>
              </a:rPr>
              <a:t>خودتنظیمی در سالهای آتی </a:t>
            </a:r>
            <a:r>
              <a:rPr kumimoji="0" lang="fa-IR" sz="3200" b="0" i="0" u="none" strike="noStrike" kern="1200" cap="none" spc="0" normalizeH="0" baseline="0" noProof="0" dirty="0" smtClean="0">
                <a:ln>
                  <a:noFill/>
                </a:ln>
                <a:solidFill>
                  <a:prstClr val="black"/>
                </a:solidFill>
                <a:effectLst/>
                <a:uLnTx/>
                <a:uFillTx/>
                <a:latin typeface="Calibri" panose="020F0502020204030204"/>
                <a:ea typeface="+mn-ea"/>
                <a:cs typeface="B Titr" panose="00000700000000000000" pitchFamily="2" charset="-78"/>
              </a:rPr>
              <a:t>کودک خواهد شد.</a:t>
            </a:r>
            <a:endParaRPr kumimoji="0" lang="en-US" sz="3200" b="0" i="0" u="none" strike="noStrike" kern="1200" cap="none" spc="0" normalizeH="0" baseline="0" noProof="0" dirty="0" smtClean="0">
              <a:ln>
                <a:noFill/>
              </a:ln>
              <a:solidFill>
                <a:prstClr val="black"/>
              </a:solidFill>
              <a:effectLst/>
              <a:uLnTx/>
              <a:uFillTx/>
              <a:latin typeface="Calibri" panose="020F0502020204030204"/>
              <a:ea typeface="+mn-ea"/>
              <a:cs typeface="B Titr" panose="00000700000000000000" pitchFamily="2" charset="-78"/>
            </a:endParaRPr>
          </a:p>
          <a:p>
            <a:pPr marL="228600" marR="0" lvl="0" indent="-228600"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a-IR" sz="3200" b="0" i="0" u="none" strike="noStrike" kern="1200" cap="none" spc="0" normalizeH="0" baseline="0" noProof="0" dirty="0" smtClean="0">
                <a:ln>
                  <a:noFill/>
                </a:ln>
                <a:solidFill>
                  <a:srgbClr val="0070C0"/>
                </a:solidFill>
                <a:effectLst/>
                <a:uLnTx/>
                <a:uFillTx/>
                <a:latin typeface="Calibri" panose="020F0502020204030204"/>
                <a:ea typeface="+mn-ea"/>
                <a:cs typeface="B Titr" panose="00000700000000000000" pitchFamily="2" charset="-78"/>
              </a:rPr>
              <a:t>توانایی درک و مدیریت رفتارها </a:t>
            </a:r>
            <a:r>
              <a:rPr kumimoji="0" lang="fa-IR" sz="3200" b="0" i="0" u="none" strike="noStrike" kern="1200" cap="none" spc="0" normalizeH="0" baseline="0" noProof="0" dirty="0" smtClean="0">
                <a:ln>
                  <a:noFill/>
                </a:ln>
                <a:solidFill>
                  <a:prstClr val="black"/>
                </a:solidFill>
                <a:effectLst/>
                <a:uLnTx/>
                <a:uFillTx/>
                <a:latin typeface="Calibri" panose="020F0502020204030204"/>
                <a:ea typeface="+mn-ea"/>
                <a:cs typeface="B Titr" panose="00000700000000000000" pitchFamily="2" charset="-78"/>
              </a:rPr>
              <a:t>(روی صندلی کلاس نشستن ودرس </a:t>
            </a:r>
            <a:r>
              <a:rPr kumimoji="0" lang="fa-IR" sz="3200" b="0" i="0" u="none" strike="noStrike" kern="1200" cap="none" spc="0" normalizeH="0" baseline="0" noProof="0" dirty="0">
                <a:ln>
                  <a:noFill/>
                </a:ln>
                <a:solidFill>
                  <a:prstClr val="black"/>
                </a:solidFill>
                <a:effectLst/>
                <a:uLnTx/>
                <a:uFillTx/>
                <a:latin typeface="Calibri" panose="020F0502020204030204"/>
                <a:ea typeface="+mn-ea"/>
                <a:cs typeface="B Titr" panose="00000700000000000000" pitchFamily="2" charset="-78"/>
              </a:rPr>
              <a:t>گ</a:t>
            </a:r>
            <a:r>
              <a:rPr kumimoji="0" lang="fa-IR" sz="3200" b="0" i="0" u="none" strike="noStrike" kern="1200" cap="none" spc="0" normalizeH="0" baseline="0" noProof="0" dirty="0" smtClean="0">
                <a:ln>
                  <a:noFill/>
                </a:ln>
                <a:solidFill>
                  <a:prstClr val="black"/>
                </a:solidFill>
                <a:effectLst/>
                <a:uLnTx/>
                <a:uFillTx/>
                <a:latin typeface="Calibri" panose="020F0502020204030204"/>
                <a:ea typeface="+mn-ea"/>
                <a:cs typeface="B Titr" panose="00000700000000000000" pitchFamily="2" charset="-78"/>
              </a:rPr>
              <a:t>وش کردن، بازی با دیگران، استقلال و ...)</a:t>
            </a:r>
          </a:p>
          <a:p>
            <a:pPr marL="228600" marR="0" lvl="0" indent="-228600"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dirty="0" smtClean="0">
              <a:ln>
                <a:noFill/>
              </a:ln>
              <a:solidFill>
                <a:srgbClr val="C00000"/>
              </a:solidFill>
              <a:effectLst/>
              <a:uLnTx/>
              <a:uFillTx/>
              <a:latin typeface="Calibri" panose="020F0502020204030204"/>
              <a:ea typeface="+mn-ea"/>
              <a:cs typeface="B Titr" panose="00000700000000000000" pitchFamily="2" charset="-78"/>
            </a:endParaRPr>
          </a:p>
          <a:p>
            <a:pPr marL="228600" marR="0" lvl="0" indent="-228600"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B Titr" panose="00000700000000000000" pitchFamily="2" charset="-78"/>
            </a:endParaRPr>
          </a:p>
        </p:txBody>
      </p:sp>
      <p:pic>
        <p:nvPicPr>
          <p:cNvPr id="2" name="Picture 1"/>
          <p:cNvPicPr>
            <a:picLocks noChangeAspect="1"/>
          </p:cNvPicPr>
          <p:nvPr/>
        </p:nvPicPr>
        <p:blipFill>
          <a:blip r:embed="rId2"/>
          <a:stretch>
            <a:fillRect/>
          </a:stretch>
        </p:blipFill>
        <p:spPr>
          <a:xfrm>
            <a:off x="5985163" y="3690322"/>
            <a:ext cx="5128345" cy="3411431"/>
          </a:xfrm>
          <a:prstGeom prst="rect">
            <a:avLst/>
          </a:prstGeom>
        </p:spPr>
      </p:pic>
    </p:spTree>
    <p:extLst>
      <p:ext uri="{BB962C8B-B14F-4D97-AF65-F5344CB8AC3E}">
        <p14:creationId xmlns:p14="http://schemas.microsoft.com/office/powerpoint/2010/main" val="19786509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9204974" y="90120"/>
            <a:ext cx="2987026" cy="3355975"/>
          </a:xfrm>
        </p:spPr>
        <p:txBody>
          <a:bodyPr>
            <a:normAutofit/>
          </a:bodyPr>
          <a:lstStyle/>
          <a:p>
            <a:pPr algn="r" rtl="1"/>
            <a:r>
              <a:rPr lang="fa-IR" sz="3600" dirty="0" smtClean="0">
                <a:cs typeface="B Titr" panose="00000700000000000000" pitchFamily="2" charset="-78"/>
              </a:rPr>
              <a:t>غذایی که مادر می‌خورد روی بوی مایع آمنیون و ذائقه کودک اثر می‌گذارد!</a:t>
            </a:r>
            <a:endParaRPr lang="en-US" sz="3600" dirty="0">
              <a:cs typeface="B Titr" panose="00000700000000000000" pitchFamily="2" charset="-78"/>
            </a:endParaRPr>
          </a:p>
        </p:txBody>
      </p:sp>
      <p:pic>
        <p:nvPicPr>
          <p:cNvPr id="6" name="Content Placeholder 5"/>
          <p:cNvPicPr>
            <a:picLocks noGrp="1" noChangeAspect="1"/>
          </p:cNvPicPr>
          <p:nvPr>
            <p:ph sz="half" idx="1"/>
          </p:nvPr>
        </p:nvPicPr>
        <p:blipFill>
          <a:blip r:embed="rId2"/>
          <a:stretch>
            <a:fillRect/>
          </a:stretch>
        </p:blipFill>
        <p:spPr>
          <a:xfrm>
            <a:off x="110836" y="34191"/>
            <a:ext cx="9094137" cy="6823809"/>
          </a:xfrm>
          <a:prstGeom prst="rect">
            <a:avLst/>
          </a:prstGeom>
        </p:spPr>
      </p:pic>
      <p:pic>
        <p:nvPicPr>
          <p:cNvPr id="2" name="Picture 1"/>
          <p:cNvPicPr>
            <a:picLocks noChangeAspect="1"/>
          </p:cNvPicPr>
          <p:nvPr/>
        </p:nvPicPr>
        <p:blipFill>
          <a:blip r:embed="rId3"/>
          <a:stretch>
            <a:fillRect/>
          </a:stretch>
        </p:blipFill>
        <p:spPr>
          <a:xfrm>
            <a:off x="9336232" y="3257550"/>
            <a:ext cx="2857500" cy="3600450"/>
          </a:xfrm>
          <a:prstGeom prst="rect">
            <a:avLst/>
          </a:prstGeom>
        </p:spPr>
      </p:pic>
    </p:spTree>
    <p:extLst>
      <p:ext uri="{BB962C8B-B14F-4D97-AF65-F5344CB8AC3E}">
        <p14:creationId xmlns:p14="http://schemas.microsoft.com/office/powerpoint/2010/main" val="222474933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628650" y="0"/>
            <a:ext cx="11087100" cy="3171825"/>
          </a:xfrm>
          <a:prstGeom prst="rect">
            <a:avLst/>
          </a:prstGeom>
        </p:spPr>
      </p:pic>
      <p:sp>
        <p:nvSpPr>
          <p:cNvPr id="5" name="Content Placeholder 4"/>
          <p:cNvSpPr>
            <a:spLocks noGrp="1"/>
          </p:cNvSpPr>
          <p:nvPr>
            <p:ph sz="half" idx="1"/>
          </p:nvPr>
        </p:nvSpPr>
        <p:spPr>
          <a:xfrm>
            <a:off x="628650" y="3171825"/>
            <a:ext cx="4816186" cy="3546764"/>
          </a:xfrm>
        </p:spPr>
        <p:txBody>
          <a:bodyPr>
            <a:noAutofit/>
          </a:bodyPr>
          <a:lstStyle/>
          <a:p>
            <a:r>
              <a:rPr lang="en-US" sz="3200" dirty="0" smtClean="0"/>
              <a:t>Separation </a:t>
            </a:r>
            <a:r>
              <a:rPr lang="en-US" sz="3200" dirty="0"/>
              <a:t>of </a:t>
            </a:r>
            <a:r>
              <a:rPr lang="en-US" sz="3200" dirty="0" smtClean="0"/>
              <a:t>primate infants </a:t>
            </a:r>
            <a:r>
              <a:rPr lang="en-US" sz="3200" dirty="0"/>
              <a:t>from their mothers could lead to </a:t>
            </a:r>
            <a:r>
              <a:rPr lang="en-US" sz="3200" dirty="0">
                <a:solidFill>
                  <a:srgbClr val="C00000"/>
                </a:solidFill>
              </a:rPr>
              <a:t>disastrous effects </a:t>
            </a:r>
            <a:r>
              <a:rPr lang="en-US" sz="3200" dirty="0"/>
              <a:t>on their following </a:t>
            </a:r>
            <a:r>
              <a:rPr lang="en-US" sz="3200" dirty="0" smtClean="0"/>
              <a:t>development and </a:t>
            </a:r>
            <a:r>
              <a:rPr lang="en-US" sz="3200" dirty="0" err="1">
                <a:solidFill>
                  <a:srgbClr val="C00000"/>
                </a:solidFill>
              </a:rPr>
              <a:t>behaviour</a:t>
            </a:r>
            <a:r>
              <a:rPr lang="en-US" sz="3200" dirty="0"/>
              <a:t>.</a:t>
            </a:r>
            <a:r>
              <a:rPr lang="en-US" sz="3200" dirty="0" smtClean="0"/>
              <a:t> </a:t>
            </a:r>
          </a:p>
          <a:p>
            <a:pPr marL="0" indent="0">
              <a:buNone/>
            </a:pPr>
            <a:r>
              <a:rPr lang="en-US" sz="3200" dirty="0" smtClean="0"/>
              <a:t/>
            </a:r>
            <a:br>
              <a:rPr lang="en-US" sz="3200" dirty="0" smtClean="0"/>
            </a:br>
            <a:endParaRPr lang="en-US" sz="3200" dirty="0"/>
          </a:p>
        </p:txBody>
      </p:sp>
      <p:pic>
        <p:nvPicPr>
          <p:cNvPr id="2" name="Picture 1"/>
          <p:cNvPicPr>
            <a:picLocks noChangeAspect="1"/>
          </p:cNvPicPr>
          <p:nvPr/>
        </p:nvPicPr>
        <p:blipFill>
          <a:blip r:embed="rId3"/>
          <a:stretch>
            <a:fillRect/>
          </a:stretch>
        </p:blipFill>
        <p:spPr>
          <a:xfrm>
            <a:off x="10072255" y="1896296"/>
            <a:ext cx="2021895" cy="957740"/>
          </a:xfrm>
          <a:prstGeom prst="rect">
            <a:avLst/>
          </a:prstGeom>
        </p:spPr>
      </p:pic>
      <p:sp>
        <p:nvSpPr>
          <p:cNvPr id="8" name="Content Placeholder 4"/>
          <p:cNvSpPr>
            <a:spLocks noGrp="1"/>
          </p:cNvSpPr>
          <p:nvPr>
            <p:ph sz="half" idx="1"/>
          </p:nvPr>
        </p:nvSpPr>
        <p:spPr>
          <a:xfrm>
            <a:off x="6267016" y="3074843"/>
            <a:ext cx="4816186" cy="3546764"/>
          </a:xfrm>
        </p:spPr>
        <p:txBody>
          <a:bodyPr>
            <a:noAutofit/>
          </a:bodyPr>
          <a:lstStyle/>
          <a:p>
            <a:pPr marL="0" indent="0" algn="r" rtl="1">
              <a:buNone/>
            </a:pPr>
            <a:r>
              <a:rPr lang="fa-IR" sz="3200" dirty="0" smtClean="0">
                <a:cs typeface="B Titr" panose="00000700000000000000" pitchFamily="2" charset="-78"/>
              </a:rPr>
              <a:t>جدا نمودن شیرخوار پریمات ها از مادرشان (میمون و انسان و ..) </a:t>
            </a:r>
            <a:r>
              <a:rPr lang="fa-IR" sz="3200" dirty="0" smtClean="0">
                <a:solidFill>
                  <a:srgbClr val="C00000"/>
                </a:solidFill>
                <a:cs typeface="B Titr" panose="00000700000000000000" pitchFamily="2" charset="-78"/>
              </a:rPr>
              <a:t>اثرات مصیبت بار و فاجعه آمیز بر رفتار </a:t>
            </a:r>
            <a:r>
              <a:rPr lang="fa-IR" sz="3200" dirty="0" smtClean="0">
                <a:cs typeface="B Titr" panose="00000700000000000000" pitchFamily="2" charset="-78"/>
              </a:rPr>
              <a:t>و تکامل وی در آینده خواهند داشت</a:t>
            </a:r>
            <a:r>
              <a:rPr lang="en-US" sz="3200" dirty="0" smtClean="0">
                <a:cs typeface="B Titr" panose="00000700000000000000" pitchFamily="2" charset="-78"/>
              </a:rPr>
              <a:t/>
            </a:r>
            <a:br>
              <a:rPr lang="en-US" sz="3200" dirty="0" smtClean="0">
                <a:cs typeface="B Titr" panose="00000700000000000000" pitchFamily="2" charset="-78"/>
              </a:rPr>
            </a:br>
            <a:endParaRPr lang="en-US" sz="3200" dirty="0">
              <a:cs typeface="B Titr" panose="00000700000000000000" pitchFamily="2" charset="-78"/>
            </a:endParaRPr>
          </a:p>
        </p:txBody>
      </p:sp>
    </p:spTree>
    <p:extLst>
      <p:ext uri="{BB962C8B-B14F-4D97-AF65-F5344CB8AC3E}">
        <p14:creationId xmlns:p14="http://schemas.microsoft.com/office/powerpoint/2010/main" val="64332944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46325"/>
            <a:ext cx="10963275" cy="1695450"/>
          </a:xfrm>
          <a:prstGeom prst="rect">
            <a:avLst/>
          </a:prstGeom>
        </p:spPr>
      </p:pic>
      <p:pic>
        <p:nvPicPr>
          <p:cNvPr id="5" name="Content Placeholder 4"/>
          <p:cNvPicPr>
            <a:picLocks noGrp="1" noChangeAspect="1"/>
          </p:cNvPicPr>
          <p:nvPr>
            <p:ph sz="half" idx="1"/>
          </p:nvPr>
        </p:nvPicPr>
        <p:blipFill>
          <a:blip r:embed="rId3"/>
          <a:stretch>
            <a:fillRect/>
          </a:stretch>
        </p:blipFill>
        <p:spPr>
          <a:xfrm>
            <a:off x="9725025" y="1025236"/>
            <a:ext cx="2476500" cy="742950"/>
          </a:xfrm>
          <a:prstGeom prst="rect">
            <a:avLst/>
          </a:prstGeom>
        </p:spPr>
      </p:pic>
      <p:sp>
        <p:nvSpPr>
          <p:cNvPr id="7" name="Content Placeholder 6"/>
          <p:cNvSpPr>
            <a:spLocks noGrp="1"/>
          </p:cNvSpPr>
          <p:nvPr>
            <p:ph sz="half" idx="2"/>
          </p:nvPr>
        </p:nvSpPr>
        <p:spPr>
          <a:xfrm>
            <a:off x="228600" y="1881043"/>
            <a:ext cx="5673437" cy="4351338"/>
          </a:xfrm>
        </p:spPr>
        <p:txBody>
          <a:bodyPr>
            <a:normAutofit fontScale="92500" lnSpcReduction="10000"/>
          </a:bodyPr>
          <a:lstStyle/>
          <a:p>
            <a:r>
              <a:rPr lang="en-US" sz="3200" dirty="0"/>
              <a:t>E</a:t>
            </a:r>
            <a:r>
              <a:rPr lang="en-US" sz="3200" dirty="0" smtClean="0"/>
              <a:t>arly </a:t>
            </a:r>
            <a:r>
              <a:rPr lang="en-US" sz="3200" dirty="0"/>
              <a:t>coordination of infants </a:t>
            </a:r>
            <a:r>
              <a:rPr lang="en-US" sz="3200" dirty="0">
                <a:solidFill>
                  <a:srgbClr val="C00000"/>
                </a:solidFill>
              </a:rPr>
              <a:t>five senses: Sight, hearing,</a:t>
            </a:r>
            <a:br>
              <a:rPr lang="en-US" sz="3200" dirty="0">
                <a:solidFill>
                  <a:srgbClr val="C00000"/>
                </a:solidFill>
              </a:rPr>
            </a:br>
            <a:r>
              <a:rPr lang="en-US" sz="3200" dirty="0">
                <a:solidFill>
                  <a:srgbClr val="C00000"/>
                </a:solidFill>
              </a:rPr>
              <a:t>touch, taste, and smell as well as movement</a:t>
            </a:r>
            <a:r>
              <a:rPr lang="en-US" sz="3200" dirty="0"/>
              <a:t>.</a:t>
            </a:r>
            <a:r>
              <a:rPr lang="en-US" sz="3200" dirty="0" smtClean="0"/>
              <a:t> </a:t>
            </a:r>
            <a:br>
              <a:rPr lang="en-US" sz="3200" dirty="0" smtClean="0"/>
            </a:br>
            <a:r>
              <a:rPr lang="en-US" sz="3200" dirty="0"/>
              <a:t>The </a:t>
            </a:r>
            <a:r>
              <a:rPr lang="en-US" sz="3200" dirty="0">
                <a:solidFill>
                  <a:srgbClr val="C00000"/>
                </a:solidFill>
              </a:rPr>
              <a:t>oxytocin surge </a:t>
            </a:r>
            <a:r>
              <a:rPr lang="en-US" sz="3200" dirty="0"/>
              <a:t>in the 1st h of birth makes mother to</a:t>
            </a:r>
            <a:br>
              <a:rPr lang="en-US" sz="3200" dirty="0"/>
            </a:br>
            <a:r>
              <a:rPr lang="en-US" sz="3200" dirty="0"/>
              <a:t>keep the infant close to her chest and also establishes </a:t>
            </a:r>
            <a:r>
              <a:rPr lang="en-US" sz="3200" dirty="0">
                <a:solidFill>
                  <a:srgbClr val="C00000"/>
                </a:solidFill>
              </a:rPr>
              <a:t>chemical connection</a:t>
            </a:r>
            <a:r>
              <a:rPr lang="en-US" sz="3200" dirty="0"/>
              <a:t> between the two</a:t>
            </a:r>
            <a:r>
              <a:rPr lang="en-US" sz="3200" dirty="0" smtClean="0"/>
              <a:t>.</a:t>
            </a:r>
            <a:r>
              <a:rPr lang="fa-IR" sz="3200" dirty="0" smtClean="0"/>
              <a:t> </a:t>
            </a:r>
            <a:r>
              <a:rPr lang="en-US" sz="3200" dirty="0" smtClean="0"/>
              <a:t>The </a:t>
            </a:r>
            <a:r>
              <a:rPr lang="en-US" sz="3200" dirty="0"/>
              <a:t>mother is attracted to the infants </a:t>
            </a:r>
            <a:r>
              <a:rPr lang="en-US" sz="3200" dirty="0" smtClean="0"/>
              <a:t>smell</a:t>
            </a:r>
            <a:r>
              <a:rPr lang="fa-IR" sz="3200" dirty="0"/>
              <a:t>.</a:t>
            </a:r>
            <a:endParaRPr lang="en-US" sz="3200" dirty="0"/>
          </a:p>
        </p:txBody>
      </p:sp>
      <p:sp>
        <p:nvSpPr>
          <p:cNvPr id="6" name="Content Placeholder 6"/>
          <p:cNvSpPr txBox="1">
            <a:spLocks/>
          </p:cNvSpPr>
          <p:nvPr/>
        </p:nvSpPr>
        <p:spPr>
          <a:xfrm>
            <a:off x="6109855" y="1881043"/>
            <a:ext cx="5673437"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lnSpc>
                <a:spcPct val="100000"/>
              </a:lnSpc>
            </a:pPr>
            <a:r>
              <a:rPr lang="fa-IR" sz="3200" dirty="0" smtClean="0">
                <a:cs typeface="B Titr" panose="00000700000000000000" pitchFamily="2" charset="-78"/>
              </a:rPr>
              <a:t>شیردادن و تماس پوست به پوست ساعت اول سبب </a:t>
            </a:r>
            <a:r>
              <a:rPr lang="fa-IR" sz="3200" dirty="0" smtClean="0">
                <a:solidFill>
                  <a:srgbClr val="C00000"/>
                </a:solidFill>
                <a:cs typeface="B Titr" panose="00000700000000000000" pitchFamily="2" charset="-78"/>
              </a:rPr>
              <a:t>هارمونی </a:t>
            </a:r>
            <a:r>
              <a:rPr lang="fa-IR" sz="3200" dirty="0" smtClean="0">
                <a:cs typeface="B Titr" panose="00000700000000000000" pitchFamily="2" charset="-78"/>
              </a:rPr>
              <a:t>حواس پنجگانه و </a:t>
            </a:r>
            <a:r>
              <a:rPr lang="fa-IR" sz="3200" dirty="0" smtClean="0">
                <a:solidFill>
                  <a:srgbClr val="C00000"/>
                </a:solidFill>
                <a:cs typeface="B Titr" panose="00000700000000000000" pitchFamily="2" charset="-78"/>
              </a:rPr>
              <a:t>اتصال شیمیایی مادر و شیرخوار</a:t>
            </a:r>
            <a:r>
              <a:rPr lang="fa-IR" sz="3200" dirty="0" smtClean="0">
                <a:cs typeface="B Titr" panose="00000700000000000000" pitchFamily="2" charset="-78"/>
              </a:rPr>
              <a:t> می‌شود</a:t>
            </a:r>
            <a:endParaRPr lang="en-US" sz="3200" dirty="0">
              <a:cs typeface="B Titr" panose="00000700000000000000" pitchFamily="2" charset="-78"/>
            </a:endParaRPr>
          </a:p>
        </p:txBody>
      </p:sp>
    </p:spTree>
    <p:extLst>
      <p:ext uri="{BB962C8B-B14F-4D97-AF65-F5344CB8AC3E}">
        <p14:creationId xmlns:p14="http://schemas.microsoft.com/office/powerpoint/2010/main" val="276394977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102436" y="1071707"/>
            <a:ext cx="2909457" cy="3043094"/>
          </a:xfrm>
        </p:spPr>
        <p:txBody>
          <a:bodyPr>
            <a:normAutofit fontScale="90000"/>
          </a:bodyPr>
          <a:lstStyle/>
          <a:p>
            <a:pPr algn="r" rtl="1"/>
            <a:r>
              <a:rPr lang="fa-IR" dirty="0" smtClean="0">
                <a:solidFill>
                  <a:srgbClr val="FFFF00"/>
                </a:solidFill>
                <a:cs typeface="B Titr" panose="00000700000000000000" pitchFamily="2" charset="-78"/>
              </a:rPr>
              <a:t>تماس پوستی و تماس چشمی دو رکن مهم اتصال با شیرخوار</a:t>
            </a:r>
            <a:endParaRPr lang="en-US" dirty="0">
              <a:solidFill>
                <a:srgbClr val="FFFF00"/>
              </a:solidFill>
              <a:cs typeface="B Titr" panose="00000700000000000000" pitchFamily="2" charset="-78"/>
            </a:endParaRPr>
          </a:p>
        </p:txBody>
      </p:sp>
      <p:pic>
        <p:nvPicPr>
          <p:cNvPr id="4" name="y2mate.com - Facial communication between mother and infant macaque monkeys part 2_480p">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618750" y="806233"/>
            <a:ext cx="7072814" cy="5304127"/>
          </a:xfrm>
        </p:spPr>
      </p:pic>
    </p:spTree>
    <p:extLst>
      <p:ext uri="{BB962C8B-B14F-4D97-AF65-F5344CB8AC3E}">
        <p14:creationId xmlns:p14="http://schemas.microsoft.com/office/powerpoint/2010/main" val="97096665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81000" y="0"/>
            <a:ext cx="11430000" cy="2581275"/>
          </a:xfrm>
          <a:prstGeom prst="rect">
            <a:avLst/>
          </a:prstGeom>
        </p:spPr>
      </p:pic>
      <p:sp>
        <p:nvSpPr>
          <p:cNvPr id="6" name="Title 5"/>
          <p:cNvSpPr>
            <a:spLocks noGrp="1"/>
          </p:cNvSpPr>
          <p:nvPr>
            <p:ph type="title"/>
          </p:nvPr>
        </p:nvSpPr>
        <p:spPr/>
        <p:txBody>
          <a:bodyPr/>
          <a:lstStyle/>
          <a:p>
            <a:endParaRPr lang="en-US"/>
          </a:p>
        </p:txBody>
      </p:sp>
      <p:sp>
        <p:nvSpPr>
          <p:cNvPr id="7" name="Content Placeholder 6"/>
          <p:cNvSpPr>
            <a:spLocks noGrp="1"/>
          </p:cNvSpPr>
          <p:nvPr>
            <p:ph sz="half" idx="1"/>
          </p:nvPr>
        </p:nvSpPr>
        <p:spPr>
          <a:xfrm>
            <a:off x="512618" y="2581275"/>
            <a:ext cx="5507182" cy="3595688"/>
          </a:xfrm>
        </p:spPr>
        <p:txBody>
          <a:bodyPr>
            <a:noAutofit/>
          </a:bodyPr>
          <a:lstStyle/>
          <a:p>
            <a:r>
              <a:rPr lang="en-US" sz="3200" b="1" dirty="0" smtClean="0"/>
              <a:t>Increased intelligence and cognitive ability as a result of breastfeeding translates to improved academic performance, increased long-term earnings and productivity. </a:t>
            </a:r>
          </a:p>
        </p:txBody>
      </p:sp>
      <p:sp>
        <p:nvSpPr>
          <p:cNvPr id="8" name="Content Placeholder 7"/>
          <p:cNvSpPr>
            <a:spLocks noGrp="1"/>
          </p:cNvSpPr>
          <p:nvPr>
            <p:ph sz="half" idx="2"/>
          </p:nvPr>
        </p:nvSpPr>
        <p:spPr>
          <a:xfrm>
            <a:off x="6457951" y="2115561"/>
            <a:ext cx="5181600" cy="3595688"/>
          </a:xfrm>
        </p:spPr>
        <p:txBody>
          <a:bodyPr>
            <a:normAutofit/>
          </a:bodyPr>
          <a:lstStyle/>
          <a:p>
            <a:pPr algn="r" rtl="1">
              <a:lnSpc>
                <a:spcPct val="100000"/>
              </a:lnSpc>
            </a:pPr>
            <a:r>
              <a:rPr lang="fa-IR" sz="3200" dirty="0" smtClean="0">
                <a:cs typeface="B Titr" panose="00000700000000000000" pitchFamily="2" charset="-78"/>
              </a:rPr>
              <a:t>مطالعات قرن 21 نشان می‌دهد که تغذیه با شیرمادر بواسطه </a:t>
            </a:r>
            <a:r>
              <a:rPr lang="fa-IR" sz="3200" dirty="0" smtClean="0">
                <a:solidFill>
                  <a:srgbClr val="C00000"/>
                </a:solidFill>
                <a:cs typeface="B Titr" panose="00000700000000000000" pitchFamily="2" charset="-78"/>
              </a:rPr>
              <a:t>افزایش ضریب هوشی و قدرت شناختی</a:t>
            </a:r>
            <a:r>
              <a:rPr lang="fa-IR" sz="3200" dirty="0" smtClean="0">
                <a:cs typeface="B Titr" panose="00000700000000000000" pitchFamily="2" charset="-78"/>
              </a:rPr>
              <a:t>، در بزرگسالی کودک منجر به </a:t>
            </a:r>
            <a:r>
              <a:rPr lang="fa-IR" sz="3200" dirty="0" smtClean="0">
                <a:solidFill>
                  <a:srgbClr val="C00000"/>
                </a:solidFill>
                <a:cs typeface="B Titr" panose="00000700000000000000" pitchFamily="2" charset="-78"/>
              </a:rPr>
              <a:t>پیشرفت تحصیلی بهتر و </a:t>
            </a:r>
            <a:r>
              <a:rPr lang="fa-IR" sz="3200" dirty="0" smtClean="0">
                <a:solidFill>
                  <a:srgbClr val="C00000"/>
                </a:solidFill>
                <a:cs typeface="B Titr" panose="00000700000000000000" pitchFamily="2" charset="-78"/>
              </a:rPr>
              <a:t>عواید طولانی مدت </a:t>
            </a:r>
            <a:r>
              <a:rPr lang="fa-IR" sz="3200" dirty="0" smtClean="0">
                <a:solidFill>
                  <a:srgbClr val="C00000"/>
                </a:solidFill>
                <a:cs typeface="B Titr" panose="00000700000000000000" pitchFamily="2" charset="-78"/>
              </a:rPr>
              <a:t>و تولید بیشتر </a:t>
            </a:r>
            <a:r>
              <a:rPr lang="fa-IR" sz="3200" dirty="0" smtClean="0">
                <a:cs typeface="B Titr" panose="00000700000000000000" pitchFamily="2" charset="-78"/>
              </a:rPr>
              <a:t>می‌شود</a:t>
            </a:r>
            <a:r>
              <a:rPr lang="fa-IR" sz="3200" dirty="0" smtClean="0">
                <a:cs typeface="B Titr" panose="00000700000000000000" pitchFamily="2" charset="-78"/>
              </a:rPr>
              <a:t>.</a:t>
            </a:r>
            <a:endParaRPr lang="en-US" sz="3200" dirty="0">
              <a:cs typeface="B Titr" panose="00000700000000000000" pitchFamily="2" charset="-78"/>
            </a:endParaRPr>
          </a:p>
        </p:txBody>
      </p:sp>
      <p:pic>
        <p:nvPicPr>
          <p:cNvPr id="5" name="Picture 4"/>
          <p:cNvPicPr>
            <a:picLocks noChangeAspect="1"/>
          </p:cNvPicPr>
          <p:nvPr/>
        </p:nvPicPr>
        <p:blipFill>
          <a:blip r:embed="rId3"/>
          <a:stretch>
            <a:fillRect/>
          </a:stretch>
        </p:blipFill>
        <p:spPr>
          <a:xfrm>
            <a:off x="4485409" y="93229"/>
            <a:ext cx="4018601" cy="819583"/>
          </a:xfrm>
          <a:prstGeom prst="rect">
            <a:avLst/>
          </a:prstGeom>
        </p:spPr>
      </p:pic>
      <p:pic>
        <p:nvPicPr>
          <p:cNvPr id="2" name="Picture 1"/>
          <p:cNvPicPr>
            <a:picLocks noChangeAspect="1"/>
          </p:cNvPicPr>
          <p:nvPr/>
        </p:nvPicPr>
        <p:blipFill>
          <a:blip r:embed="rId4"/>
          <a:stretch>
            <a:fillRect/>
          </a:stretch>
        </p:blipFill>
        <p:spPr>
          <a:xfrm>
            <a:off x="4126057" y="5073840"/>
            <a:ext cx="3729470" cy="1784160"/>
          </a:xfrm>
          <a:prstGeom prst="rect">
            <a:avLst/>
          </a:prstGeom>
        </p:spPr>
      </p:pic>
    </p:spTree>
    <p:extLst>
      <p:ext uri="{BB962C8B-B14F-4D97-AF65-F5344CB8AC3E}">
        <p14:creationId xmlns:p14="http://schemas.microsoft.com/office/powerpoint/2010/main" val="327341481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175164" y="157163"/>
            <a:ext cx="7210425" cy="1533525"/>
          </a:xfrm>
          <a:prstGeom prst="rect">
            <a:avLst/>
          </a:prstGeom>
        </p:spPr>
      </p:pic>
      <p:sp>
        <p:nvSpPr>
          <p:cNvPr id="2" name="Title 1"/>
          <p:cNvSpPr>
            <a:spLocks noGrp="1"/>
          </p:cNvSpPr>
          <p:nvPr>
            <p:ph type="title"/>
          </p:nvPr>
        </p:nvSpPr>
        <p:spPr/>
        <p:txBody>
          <a:bodyPr/>
          <a:lstStyle/>
          <a:p>
            <a:endParaRPr lang="en-US" dirty="0"/>
          </a:p>
        </p:txBody>
      </p:sp>
      <p:sp>
        <p:nvSpPr>
          <p:cNvPr id="3" name="Content Placeholder 2"/>
          <p:cNvSpPr>
            <a:spLocks noGrp="1"/>
          </p:cNvSpPr>
          <p:nvPr>
            <p:ph sz="half" idx="1"/>
          </p:nvPr>
        </p:nvSpPr>
        <p:spPr>
          <a:xfrm>
            <a:off x="838200" y="1825625"/>
            <a:ext cx="5181600" cy="3245139"/>
          </a:xfrm>
        </p:spPr>
        <p:txBody>
          <a:bodyPr/>
          <a:lstStyle/>
          <a:p>
            <a:r>
              <a:rPr lang="en-US" dirty="0"/>
              <a:t>a positive association between milk cortisol and the Negative Affectivity dimension of the IBQ</a:t>
            </a:r>
          </a:p>
        </p:txBody>
      </p:sp>
      <p:sp>
        <p:nvSpPr>
          <p:cNvPr id="4" name="Content Placeholder 3"/>
          <p:cNvSpPr>
            <a:spLocks noGrp="1"/>
          </p:cNvSpPr>
          <p:nvPr>
            <p:ph sz="half" idx="2"/>
          </p:nvPr>
        </p:nvSpPr>
        <p:spPr>
          <a:xfrm>
            <a:off x="6172200" y="1825625"/>
            <a:ext cx="5181600" cy="3245139"/>
          </a:xfrm>
        </p:spPr>
        <p:txBody>
          <a:bodyPr/>
          <a:lstStyle/>
          <a:p>
            <a:pPr algn="r" rtl="1"/>
            <a:r>
              <a:rPr lang="fa-IR" dirty="0" smtClean="0">
                <a:cs typeface="B Titr" panose="00000700000000000000" pitchFamily="2" charset="-78"/>
              </a:rPr>
              <a:t>ارتباط سطح کورتیزول شیر مادر و حالات منفی کودک</a:t>
            </a:r>
            <a:endParaRPr lang="en-US" dirty="0">
              <a:cs typeface="B Titr" panose="00000700000000000000" pitchFamily="2" charset="-78"/>
            </a:endParaRPr>
          </a:p>
        </p:txBody>
      </p:sp>
      <p:pic>
        <p:nvPicPr>
          <p:cNvPr id="9" name="Picture 8"/>
          <p:cNvPicPr>
            <a:picLocks noChangeAspect="1"/>
          </p:cNvPicPr>
          <p:nvPr/>
        </p:nvPicPr>
        <p:blipFill>
          <a:blip r:embed="rId3"/>
          <a:stretch>
            <a:fillRect/>
          </a:stretch>
        </p:blipFill>
        <p:spPr>
          <a:xfrm>
            <a:off x="7509164" y="2904143"/>
            <a:ext cx="1408303" cy="2166621"/>
          </a:xfrm>
          <a:prstGeom prst="rect">
            <a:avLst/>
          </a:prstGeom>
        </p:spPr>
      </p:pic>
      <p:pic>
        <p:nvPicPr>
          <p:cNvPr id="10" name="Picture 9"/>
          <p:cNvPicPr>
            <a:picLocks noChangeAspect="1"/>
          </p:cNvPicPr>
          <p:nvPr/>
        </p:nvPicPr>
        <p:blipFill>
          <a:blip r:embed="rId4"/>
          <a:stretch>
            <a:fillRect/>
          </a:stretch>
        </p:blipFill>
        <p:spPr>
          <a:xfrm>
            <a:off x="9105706" y="2944194"/>
            <a:ext cx="1209533" cy="1860039"/>
          </a:xfrm>
          <a:prstGeom prst="rect">
            <a:avLst/>
          </a:prstGeom>
        </p:spPr>
      </p:pic>
      <p:pic>
        <p:nvPicPr>
          <p:cNvPr id="11" name="Picture 10"/>
          <p:cNvPicPr>
            <a:picLocks noChangeAspect="1"/>
          </p:cNvPicPr>
          <p:nvPr/>
        </p:nvPicPr>
        <p:blipFill>
          <a:blip r:embed="rId5"/>
          <a:stretch>
            <a:fillRect/>
          </a:stretch>
        </p:blipFill>
        <p:spPr>
          <a:xfrm>
            <a:off x="10279400" y="3064690"/>
            <a:ext cx="1419048" cy="1619048"/>
          </a:xfrm>
          <a:prstGeom prst="rect">
            <a:avLst/>
          </a:prstGeom>
        </p:spPr>
      </p:pic>
      <p:pic>
        <p:nvPicPr>
          <p:cNvPr id="7" name="Picture 6"/>
          <p:cNvPicPr>
            <a:picLocks noChangeAspect="1"/>
          </p:cNvPicPr>
          <p:nvPr/>
        </p:nvPicPr>
        <p:blipFill>
          <a:blip r:embed="rId6"/>
          <a:stretch>
            <a:fillRect/>
          </a:stretch>
        </p:blipFill>
        <p:spPr>
          <a:xfrm>
            <a:off x="0" y="4804232"/>
            <a:ext cx="10001250" cy="2013105"/>
          </a:xfrm>
          <a:prstGeom prst="rect">
            <a:avLst/>
          </a:prstGeom>
        </p:spPr>
      </p:pic>
      <p:sp>
        <p:nvSpPr>
          <p:cNvPr id="8" name="TextBox 7"/>
          <p:cNvSpPr txBox="1"/>
          <p:nvPr/>
        </p:nvSpPr>
        <p:spPr>
          <a:xfrm>
            <a:off x="8376532" y="6294117"/>
            <a:ext cx="3815468" cy="523220"/>
          </a:xfrm>
          <a:prstGeom prst="rect">
            <a:avLst/>
          </a:prstGeom>
          <a:noFill/>
        </p:spPr>
        <p:txBody>
          <a:bodyPr wrap="none" rtlCol="0">
            <a:spAutoFit/>
          </a:bodyPr>
          <a:lstStyle/>
          <a:p>
            <a:r>
              <a:rPr lang="fa-IR" sz="2800" dirty="0" smtClean="0">
                <a:cs typeface="B Titr" panose="00000700000000000000" pitchFamily="2" charset="-78"/>
              </a:rPr>
              <a:t>پیش بینی خلق و خوی کودک</a:t>
            </a:r>
            <a:endParaRPr lang="en-US" sz="2800" dirty="0">
              <a:cs typeface="B Titr" panose="00000700000000000000" pitchFamily="2" charset="-78"/>
            </a:endParaRPr>
          </a:p>
        </p:txBody>
      </p:sp>
    </p:spTree>
    <p:extLst>
      <p:ext uri="{BB962C8B-B14F-4D97-AF65-F5344CB8AC3E}">
        <p14:creationId xmlns:p14="http://schemas.microsoft.com/office/powerpoint/2010/main" val="313648059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976293"/>
          </a:xfrm>
        </p:spPr>
        <p:txBody>
          <a:bodyPr>
            <a:normAutofit fontScale="90000"/>
          </a:bodyPr>
          <a:lstStyle/>
          <a:p>
            <a:pPr algn="ctr" rtl="1"/>
            <a:r>
              <a:rPr lang="fa-IR" sz="5400" dirty="0" smtClean="0">
                <a:solidFill>
                  <a:srgbClr val="0070C0"/>
                </a:solidFill>
                <a:latin typeface="Noto Sans"/>
                <a:cs typeface="B Titr" panose="00000700000000000000" pitchFamily="2" charset="-78"/>
              </a:rPr>
              <a:t>تنظیم بودن ذخیره میکروبی بدن</a:t>
            </a:r>
            <a:r>
              <a:rPr lang="en-US" b="0" i="0" dirty="0" smtClean="0">
                <a:solidFill>
                  <a:srgbClr val="333333"/>
                </a:solidFill>
                <a:effectLst/>
                <a:latin typeface="Noto Sans"/>
              </a:rPr>
              <a:t/>
            </a:r>
            <a:br>
              <a:rPr lang="en-US" b="0" i="0" dirty="0" smtClean="0">
                <a:solidFill>
                  <a:srgbClr val="333333"/>
                </a:solidFill>
                <a:effectLst/>
                <a:latin typeface="Noto Sans"/>
              </a:rPr>
            </a:br>
            <a:r>
              <a:rPr lang="en-US" b="0" i="0" dirty="0" smtClean="0">
                <a:solidFill>
                  <a:srgbClr val="333333"/>
                </a:solidFill>
                <a:effectLst/>
                <a:latin typeface="Noto Sans"/>
              </a:rPr>
              <a:t>The gut is your “second brain”</a:t>
            </a:r>
            <a:r>
              <a:rPr lang="fa-IR" b="0" i="0" dirty="0" smtClean="0">
                <a:solidFill>
                  <a:srgbClr val="333333"/>
                </a:solidFill>
                <a:effectLst/>
                <a:latin typeface="Noto Sans"/>
              </a:rPr>
              <a:t/>
            </a:r>
            <a:br>
              <a:rPr lang="fa-IR" b="0" i="0" dirty="0" smtClean="0">
                <a:solidFill>
                  <a:srgbClr val="333333"/>
                </a:solidFill>
                <a:effectLst/>
                <a:latin typeface="Noto Sans"/>
              </a:rPr>
            </a:br>
            <a:r>
              <a:rPr lang="fa-IR" dirty="0" smtClean="0">
                <a:solidFill>
                  <a:srgbClr val="333333"/>
                </a:solidFill>
                <a:latin typeface="Noto Sans"/>
                <a:cs typeface="B Titr" panose="00000700000000000000" pitchFamily="2" charset="-78"/>
              </a:rPr>
              <a:t>لوله گوارش </a:t>
            </a:r>
            <a:r>
              <a:rPr lang="fa-IR" dirty="0" smtClean="0">
                <a:solidFill>
                  <a:srgbClr val="C00000"/>
                </a:solidFill>
                <a:latin typeface="Noto Sans"/>
                <a:cs typeface="B Titr" panose="00000700000000000000" pitchFamily="2" charset="-78"/>
              </a:rPr>
              <a:t>مغز دوم</a:t>
            </a:r>
            <a:endParaRPr lang="en-US" dirty="0">
              <a:solidFill>
                <a:srgbClr val="C00000"/>
              </a:solidFill>
              <a:cs typeface="B Titr" panose="00000700000000000000" pitchFamily="2" charset="-78"/>
            </a:endParaRPr>
          </a:p>
        </p:txBody>
      </p:sp>
      <p:pic>
        <p:nvPicPr>
          <p:cNvPr id="6" name="Content Placeholder 5"/>
          <p:cNvPicPr>
            <a:picLocks noGrp="1" noChangeAspect="1"/>
          </p:cNvPicPr>
          <p:nvPr>
            <p:ph idx="1"/>
          </p:nvPr>
        </p:nvPicPr>
        <p:blipFill>
          <a:blip r:embed="rId2"/>
          <a:stretch>
            <a:fillRect/>
          </a:stretch>
        </p:blipFill>
        <p:spPr>
          <a:xfrm>
            <a:off x="2514191" y="2506662"/>
            <a:ext cx="7163617" cy="4351338"/>
          </a:xfrm>
          <a:prstGeom prst="rect">
            <a:avLst/>
          </a:prstGeom>
        </p:spPr>
      </p:pic>
    </p:spTree>
    <p:extLst>
      <p:ext uri="{BB962C8B-B14F-4D97-AF65-F5344CB8AC3E}">
        <p14:creationId xmlns:p14="http://schemas.microsoft.com/office/powerpoint/2010/main" val="16522546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28509" y="568036"/>
            <a:ext cx="4939145" cy="5495348"/>
          </a:xfrm>
        </p:spPr>
        <p:txBody>
          <a:bodyPr>
            <a:normAutofit/>
          </a:bodyPr>
          <a:lstStyle/>
          <a:p>
            <a:pPr algn="r" rtl="1"/>
            <a:r>
              <a:rPr lang="fa-IR" sz="3600" dirty="0" smtClean="0">
                <a:solidFill>
                  <a:srgbClr val="0070C0"/>
                </a:solidFill>
                <a:cs typeface="B Titr" panose="00000700000000000000" pitchFamily="2" charset="-78"/>
              </a:rPr>
              <a:t>ما دو مغز داریم</a:t>
            </a:r>
            <a:r>
              <a:rPr lang="en-US" sz="3600" dirty="0" smtClean="0">
                <a:solidFill>
                  <a:srgbClr val="0070C0"/>
                </a:solidFill>
                <a:cs typeface="B Titr" panose="00000700000000000000" pitchFamily="2" charset="-78"/>
              </a:rPr>
              <a:t>:</a:t>
            </a:r>
            <a:r>
              <a:rPr lang="fa-IR" sz="3600" dirty="0" smtClean="0">
                <a:solidFill>
                  <a:srgbClr val="0070C0"/>
                </a:solidFill>
                <a:cs typeface="B Titr" panose="00000700000000000000" pitchFamily="2" charset="-78"/>
              </a:rPr>
              <a:t/>
            </a:r>
            <a:br>
              <a:rPr lang="fa-IR" sz="3600" dirty="0" smtClean="0">
                <a:solidFill>
                  <a:srgbClr val="0070C0"/>
                </a:solidFill>
                <a:cs typeface="B Titr" panose="00000700000000000000" pitchFamily="2" charset="-78"/>
              </a:rPr>
            </a:br>
            <a:r>
              <a:rPr lang="fa-IR" sz="3600" dirty="0" smtClean="0">
                <a:cs typeface="B Titr" panose="00000700000000000000" pitchFamily="2" charset="-78"/>
              </a:rPr>
              <a:t/>
            </a:r>
            <a:br>
              <a:rPr lang="fa-IR" sz="3600" dirty="0" smtClean="0">
                <a:cs typeface="B Titr" panose="00000700000000000000" pitchFamily="2" charset="-78"/>
              </a:rPr>
            </a:br>
            <a:r>
              <a:rPr lang="fa-IR" sz="3600" dirty="0" smtClean="0">
                <a:cs typeface="B Titr" panose="00000700000000000000" pitchFamily="2" charset="-78"/>
              </a:rPr>
              <a:t>سیستم عصبی </a:t>
            </a:r>
            <a:r>
              <a:rPr lang="fa-IR" sz="3600" dirty="0" smtClean="0">
                <a:solidFill>
                  <a:srgbClr val="C00000"/>
                </a:solidFill>
                <a:cs typeface="B Titr" panose="00000700000000000000" pitchFamily="2" charset="-78"/>
              </a:rPr>
              <a:t>مرکزی</a:t>
            </a:r>
            <a:r>
              <a:rPr lang="fa-IR" sz="3600" dirty="0" smtClean="0">
                <a:cs typeface="B Titr" panose="00000700000000000000" pitchFamily="2" charset="-78"/>
              </a:rPr>
              <a:t/>
            </a:r>
            <a:br>
              <a:rPr lang="fa-IR" sz="3600" dirty="0" smtClean="0">
                <a:cs typeface="B Titr" panose="00000700000000000000" pitchFamily="2" charset="-78"/>
              </a:rPr>
            </a:br>
            <a:r>
              <a:rPr lang="fa-IR" sz="3600" dirty="0" smtClean="0">
                <a:cs typeface="B Titr" panose="00000700000000000000" pitchFamily="2" charset="-78"/>
              </a:rPr>
              <a:t>سیستم عصبی </a:t>
            </a:r>
            <a:r>
              <a:rPr lang="fa-IR" sz="3600" dirty="0" smtClean="0">
                <a:solidFill>
                  <a:srgbClr val="C00000"/>
                </a:solidFill>
                <a:cs typeface="B Titr" panose="00000700000000000000" pitchFamily="2" charset="-78"/>
              </a:rPr>
              <a:t>روده ای</a:t>
            </a:r>
            <a:br>
              <a:rPr lang="fa-IR" sz="3600" dirty="0" smtClean="0">
                <a:solidFill>
                  <a:srgbClr val="C00000"/>
                </a:solidFill>
                <a:cs typeface="B Titr" panose="00000700000000000000" pitchFamily="2" charset="-78"/>
              </a:rPr>
            </a:br>
            <a:r>
              <a:rPr lang="fa-IR" sz="3600" dirty="0" smtClean="0">
                <a:cs typeface="B Titr" panose="00000700000000000000" pitchFamily="2" charset="-78"/>
              </a:rPr>
              <a:t/>
            </a:r>
            <a:br>
              <a:rPr lang="fa-IR" sz="3600" dirty="0" smtClean="0">
                <a:cs typeface="B Titr" panose="00000700000000000000" pitchFamily="2" charset="-78"/>
              </a:rPr>
            </a:br>
            <a:r>
              <a:rPr lang="fa-IR" sz="3600" dirty="0" smtClean="0">
                <a:cs typeface="B Titr" panose="00000700000000000000" pitchFamily="2" charset="-78"/>
              </a:rPr>
              <a:t>مغز روده </a:t>
            </a:r>
            <a:r>
              <a:rPr lang="fa-IR" sz="3600" dirty="0" smtClean="0">
                <a:cs typeface="B Titr" panose="00000700000000000000" pitchFamily="2" charset="-78"/>
              </a:rPr>
              <a:t>ای</a:t>
            </a:r>
            <a:r>
              <a:rPr lang="en-US" sz="3600" dirty="0" smtClean="0">
                <a:cs typeface="B Titr" panose="00000700000000000000" pitchFamily="2" charset="-78"/>
              </a:rPr>
              <a:t>-</a:t>
            </a:r>
            <a:r>
              <a:rPr lang="fa-IR" sz="3600" dirty="0" smtClean="0">
                <a:cs typeface="B Titr" panose="00000700000000000000" pitchFamily="2" charset="-78"/>
              </a:rPr>
              <a:t> </a:t>
            </a:r>
            <a:r>
              <a:rPr lang="fa-IR" sz="3600" dirty="0" smtClean="0">
                <a:solidFill>
                  <a:srgbClr val="C00000"/>
                </a:solidFill>
                <a:cs typeface="B Titr" panose="00000700000000000000" pitchFamily="2" charset="-78"/>
              </a:rPr>
              <a:t>هم‌اندازه </a:t>
            </a:r>
            <a:r>
              <a:rPr lang="fa-IR" sz="3600" dirty="0" smtClean="0">
                <a:solidFill>
                  <a:srgbClr val="C00000"/>
                </a:solidFill>
                <a:cs typeface="B Titr" panose="00000700000000000000" pitchFamily="2" charset="-78"/>
              </a:rPr>
              <a:t>مغز</a:t>
            </a:r>
            <a:r>
              <a:rPr lang="en-US" sz="3600" dirty="0" smtClean="0">
                <a:cs typeface="B Titr" panose="00000700000000000000" pitchFamily="2" charset="-78"/>
              </a:rPr>
              <a:t>-</a:t>
            </a:r>
            <a:r>
              <a:rPr lang="fa-IR" sz="3600" dirty="0" smtClean="0">
                <a:solidFill>
                  <a:srgbClr val="C00000"/>
                </a:solidFill>
                <a:cs typeface="B Titr" panose="00000700000000000000" pitchFamily="2" charset="-78"/>
              </a:rPr>
              <a:t> </a:t>
            </a:r>
            <a:r>
              <a:rPr lang="fa-IR" sz="3600" dirty="0" smtClean="0">
                <a:solidFill>
                  <a:srgbClr val="C00000"/>
                </a:solidFill>
                <a:cs typeface="B Titr" panose="00000700000000000000" pitchFamily="2" charset="-78"/>
              </a:rPr>
              <a:t>دوپامین (سرحالی) </a:t>
            </a:r>
            <a:r>
              <a:rPr lang="fa-IR" sz="3600" dirty="0" smtClean="0">
                <a:cs typeface="B Titr" panose="00000700000000000000" pitchFamily="2" charset="-78"/>
              </a:rPr>
              <a:t>و در حد 90% تولید مغز، </a:t>
            </a:r>
            <a:r>
              <a:rPr lang="fa-IR" sz="3600" dirty="0" smtClean="0">
                <a:solidFill>
                  <a:srgbClr val="C00000"/>
                </a:solidFill>
                <a:cs typeface="B Titr" panose="00000700000000000000" pitchFamily="2" charset="-78"/>
              </a:rPr>
              <a:t>سروتونین (شادی)</a:t>
            </a:r>
            <a:r>
              <a:rPr lang="fa-IR" sz="3600" dirty="0" smtClean="0">
                <a:cs typeface="B Titr" panose="00000700000000000000" pitchFamily="2" charset="-78"/>
              </a:rPr>
              <a:t> ترشح میکند.</a:t>
            </a:r>
            <a:r>
              <a:rPr lang="en-US" sz="3600" dirty="0" smtClean="0">
                <a:cs typeface="B Titr" panose="00000700000000000000" pitchFamily="2" charset="-78"/>
              </a:rPr>
              <a:t/>
            </a:r>
            <a:br>
              <a:rPr lang="en-US" sz="3600" dirty="0" smtClean="0">
                <a:cs typeface="B Titr" panose="00000700000000000000" pitchFamily="2" charset="-78"/>
              </a:rPr>
            </a:br>
            <a:endParaRPr lang="en-US" sz="3600" dirty="0">
              <a:cs typeface="B Titr" panose="00000700000000000000" pitchFamily="2" charset="-78"/>
            </a:endParaRPr>
          </a:p>
        </p:txBody>
      </p:sp>
      <p:sp>
        <p:nvSpPr>
          <p:cNvPr id="3" name="Content Placeholder 2"/>
          <p:cNvSpPr>
            <a:spLocks noGrp="1"/>
          </p:cNvSpPr>
          <p:nvPr>
            <p:ph idx="1"/>
          </p:nvPr>
        </p:nvSpPr>
        <p:spPr>
          <a:xfrm>
            <a:off x="838200" y="568036"/>
            <a:ext cx="4980709" cy="5608927"/>
          </a:xfrm>
        </p:spPr>
        <p:txBody>
          <a:bodyPr>
            <a:normAutofit lnSpcReduction="10000"/>
          </a:bodyPr>
          <a:lstStyle/>
          <a:p>
            <a:r>
              <a:rPr lang="en-US" b="1" dirty="0"/>
              <a:t>We have “two” brains!</a:t>
            </a:r>
          </a:p>
          <a:p>
            <a:r>
              <a:rPr lang="en-US" dirty="0"/>
              <a:t>Situated in your head is the seat of the Central Nervous system (</a:t>
            </a:r>
            <a:r>
              <a:rPr lang="en-US" dirty="0">
                <a:solidFill>
                  <a:srgbClr val="C00000"/>
                </a:solidFill>
              </a:rPr>
              <a:t>CNS</a:t>
            </a:r>
            <a:r>
              <a:rPr lang="en-US" dirty="0"/>
              <a:t>) made up of the brain and spinal cord. </a:t>
            </a:r>
            <a:endParaRPr lang="fa-IR" dirty="0" smtClean="0"/>
          </a:p>
          <a:p>
            <a:r>
              <a:rPr lang="en-US" dirty="0"/>
              <a:t> Also, situated in the bowel is the Enteric Nervous System (</a:t>
            </a:r>
            <a:r>
              <a:rPr lang="en-US" dirty="0">
                <a:solidFill>
                  <a:srgbClr val="C00000"/>
                </a:solidFill>
              </a:rPr>
              <a:t>ENS</a:t>
            </a:r>
            <a:r>
              <a:rPr lang="en-US" dirty="0"/>
              <a:t>), a nine meter network from your esophagus to the anus. </a:t>
            </a:r>
            <a:endParaRPr lang="fa-IR" dirty="0" smtClean="0"/>
          </a:p>
          <a:p>
            <a:r>
              <a:rPr lang="en-US" dirty="0" smtClean="0"/>
              <a:t> </a:t>
            </a:r>
            <a:r>
              <a:rPr lang="en-US" dirty="0"/>
              <a:t>The gut brain produces the same amount of dopamine </a:t>
            </a:r>
            <a:r>
              <a:rPr lang="en-US" dirty="0">
                <a:solidFill>
                  <a:srgbClr val="C00000"/>
                </a:solidFill>
              </a:rPr>
              <a:t>(‘high’ hormone) </a:t>
            </a:r>
            <a:r>
              <a:rPr lang="en-US" dirty="0"/>
              <a:t>and 90% of serotonin </a:t>
            </a:r>
            <a:r>
              <a:rPr lang="en-US" dirty="0">
                <a:solidFill>
                  <a:srgbClr val="C00000"/>
                </a:solidFill>
              </a:rPr>
              <a:t>(‘happy’ hormone) </a:t>
            </a:r>
            <a:r>
              <a:rPr lang="en-US" dirty="0"/>
              <a:t>compared to the first brain. </a:t>
            </a:r>
          </a:p>
        </p:txBody>
      </p:sp>
    </p:spTree>
    <p:extLst>
      <p:ext uri="{BB962C8B-B14F-4D97-AF65-F5344CB8AC3E}">
        <p14:creationId xmlns:p14="http://schemas.microsoft.com/office/powerpoint/2010/main" val="17271056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0045" y="0"/>
            <a:ext cx="10771909" cy="1325563"/>
          </a:xfrm>
        </p:spPr>
        <p:txBody>
          <a:bodyPr>
            <a:noAutofit/>
          </a:bodyPr>
          <a:lstStyle/>
          <a:p>
            <a:r>
              <a:rPr lang="en-US" sz="3200" dirty="0">
                <a:latin typeface="+mn-lt"/>
              </a:rPr>
              <a:t>Bi-directional communication along the </a:t>
            </a:r>
            <a:r>
              <a:rPr lang="en-US" sz="3200" dirty="0" smtClean="0">
                <a:latin typeface="+mn-lt"/>
              </a:rPr>
              <a:t>microbiota-gut brain </a:t>
            </a:r>
            <a:r>
              <a:rPr lang="en-US" sz="3200" dirty="0">
                <a:latin typeface="+mn-lt"/>
              </a:rPr>
              <a:t>axis, involving neural, endocrine, immune, and other pathways. </a:t>
            </a:r>
            <a:br>
              <a:rPr lang="en-US" sz="3200" dirty="0">
                <a:latin typeface="+mn-lt"/>
              </a:rPr>
            </a:br>
            <a:endParaRPr lang="en-US" sz="3200" dirty="0">
              <a:latin typeface="+mn-lt"/>
            </a:endParaRPr>
          </a:p>
        </p:txBody>
      </p:sp>
      <p:pic>
        <p:nvPicPr>
          <p:cNvPr id="4" name="Content Placeholder 3"/>
          <p:cNvPicPr>
            <a:picLocks noGrp="1" noChangeAspect="1"/>
          </p:cNvPicPr>
          <p:nvPr>
            <p:ph idx="1"/>
          </p:nvPr>
        </p:nvPicPr>
        <p:blipFill>
          <a:blip r:embed="rId2"/>
          <a:stretch>
            <a:fillRect/>
          </a:stretch>
        </p:blipFill>
        <p:spPr>
          <a:xfrm>
            <a:off x="580339" y="1066800"/>
            <a:ext cx="10639036" cy="5791200"/>
          </a:xfrm>
          <a:prstGeom prst="rect">
            <a:avLst/>
          </a:prstGeom>
        </p:spPr>
      </p:pic>
    </p:spTree>
    <p:extLst>
      <p:ext uri="{BB962C8B-B14F-4D97-AF65-F5344CB8AC3E}">
        <p14:creationId xmlns:p14="http://schemas.microsoft.com/office/powerpoint/2010/main" val="317712452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pic>
        <p:nvPicPr>
          <p:cNvPr id="1026" name="Picture 2" descr="https://www.frontiersin.org/files/Articles/585769/fpsyt-11-585769-HTML/image_m/fpsyt-11-585769-g001.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721" y="0"/>
            <a:ext cx="12161279" cy="66864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838305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83648" y="110332"/>
            <a:ext cx="8362950" cy="3295650"/>
          </a:xfrm>
          <a:prstGeom prst="rect">
            <a:avLst/>
          </a:prstGeom>
        </p:spPr>
      </p:pic>
      <p:sp>
        <p:nvSpPr>
          <p:cNvPr id="2" name="Title 1"/>
          <p:cNvSpPr>
            <a:spLocks noGrp="1"/>
          </p:cNvSpPr>
          <p:nvPr>
            <p:ph type="title"/>
          </p:nvPr>
        </p:nvSpPr>
        <p:spPr/>
        <p:txBody>
          <a:bodyPr/>
          <a:lstStyle/>
          <a:p>
            <a:endParaRPr lang="en-US" dirty="0"/>
          </a:p>
        </p:txBody>
      </p:sp>
      <p:sp>
        <p:nvSpPr>
          <p:cNvPr id="7" name="Content Placeholder 6"/>
          <p:cNvSpPr>
            <a:spLocks noGrp="1"/>
          </p:cNvSpPr>
          <p:nvPr>
            <p:ph idx="1"/>
          </p:nvPr>
        </p:nvSpPr>
        <p:spPr>
          <a:xfrm>
            <a:off x="838200" y="3660775"/>
            <a:ext cx="10515600" cy="2516188"/>
          </a:xfrm>
        </p:spPr>
        <p:txBody>
          <a:bodyPr>
            <a:normAutofit/>
          </a:bodyPr>
          <a:lstStyle/>
          <a:p>
            <a:pPr algn="r" rtl="1"/>
            <a:r>
              <a:rPr lang="fa-IR" sz="3600" dirty="0" smtClean="0">
                <a:cs typeface="B Titr" panose="00000700000000000000" pitchFamily="2" charset="-78"/>
              </a:rPr>
              <a:t>ارتباط میکروبیوتا</a:t>
            </a:r>
            <a:r>
              <a:rPr lang="en-US" sz="3600" dirty="0" smtClean="0">
                <a:cs typeface="B Titr" panose="00000700000000000000" pitchFamily="2" charset="-78"/>
              </a:rPr>
              <a:t> </a:t>
            </a:r>
            <a:r>
              <a:rPr lang="fa-IR" sz="3600" dirty="0" smtClean="0">
                <a:cs typeface="B Titr" panose="00000700000000000000" pitchFamily="2" charset="-78"/>
              </a:rPr>
              <a:t> (ذخیره میکروبی بدن) با </a:t>
            </a:r>
            <a:r>
              <a:rPr lang="fa-IR" sz="3600" dirty="0" smtClean="0">
                <a:solidFill>
                  <a:srgbClr val="C00000"/>
                </a:solidFill>
                <a:cs typeface="B Titr" panose="00000700000000000000" pitchFamily="2" charset="-78"/>
              </a:rPr>
              <a:t>بیماری های شدید روانی </a:t>
            </a:r>
            <a:r>
              <a:rPr lang="fa-IR" sz="3600" dirty="0" smtClean="0">
                <a:cs typeface="B Titr" panose="00000700000000000000" pitchFamily="2" charset="-78"/>
              </a:rPr>
              <a:t>و </a:t>
            </a:r>
            <a:r>
              <a:rPr lang="fa-IR" sz="3600" dirty="0" smtClean="0">
                <a:solidFill>
                  <a:srgbClr val="C00000"/>
                </a:solidFill>
                <a:cs typeface="B Titr" panose="00000700000000000000" pitchFamily="2" charset="-78"/>
              </a:rPr>
              <a:t>رفتارهای پرخطر</a:t>
            </a:r>
            <a:endParaRPr lang="en-US" sz="3600" dirty="0">
              <a:solidFill>
                <a:srgbClr val="C00000"/>
              </a:solidFill>
              <a:cs typeface="B Titr" panose="00000700000000000000" pitchFamily="2" charset="-78"/>
            </a:endParaRPr>
          </a:p>
        </p:txBody>
      </p:sp>
    </p:spTree>
    <p:extLst>
      <p:ext uri="{BB962C8B-B14F-4D97-AF65-F5344CB8AC3E}">
        <p14:creationId xmlns:p14="http://schemas.microsoft.com/office/powerpoint/2010/main" val="145662225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59206" y="0"/>
            <a:ext cx="9436970" cy="2382968"/>
          </a:xfrm>
          <a:prstGeom prst="rect">
            <a:avLst/>
          </a:prstGeom>
        </p:spPr>
      </p:pic>
      <p:sp>
        <p:nvSpPr>
          <p:cNvPr id="5" name="Content Placeholder 4"/>
          <p:cNvSpPr>
            <a:spLocks noGrp="1"/>
          </p:cNvSpPr>
          <p:nvPr>
            <p:ph sz="half" idx="1"/>
          </p:nvPr>
        </p:nvSpPr>
        <p:spPr>
          <a:xfrm>
            <a:off x="838200" y="2507673"/>
            <a:ext cx="5181600" cy="3793995"/>
          </a:xfrm>
        </p:spPr>
        <p:txBody>
          <a:bodyPr>
            <a:normAutofit fontScale="77500" lnSpcReduction="20000"/>
          </a:bodyPr>
          <a:lstStyle/>
          <a:p>
            <a:r>
              <a:rPr lang="en-US" dirty="0" smtClean="0"/>
              <a:t>Compared </a:t>
            </a:r>
            <a:r>
              <a:rPr lang="en-US" dirty="0"/>
              <a:t>to 81 healthy controls, the gut microbiota of 90 medication-free patients with schizophrenia harbored many facultative anaerobes such as </a:t>
            </a:r>
            <a:r>
              <a:rPr lang="en-US" i="1" dirty="0"/>
              <a:t>Lactobacillus </a:t>
            </a:r>
            <a:r>
              <a:rPr lang="en-US" i="1" dirty="0" err="1"/>
              <a:t>fermentum</a:t>
            </a:r>
            <a:r>
              <a:rPr lang="en-US" i="1" dirty="0" smtClean="0"/>
              <a:t>,</a:t>
            </a:r>
            <a:r>
              <a:rPr lang="en-US" dirty="0" smtClean="0"/>
              <a:t> </a:t>
            </a:r>
            <a:r>
              <a:rPr lang="en-US" dirty="0"/>
              <a:t>typically rare in a healthy gut </a:t>
            </a:r>
            <a:endParaRPr lang="en-US" dirty="0" smtClean="0"/>
          </a:p>
          <a:p>
            <a:r>
              <a:rPr lang="en-US" dirty="0"/>
              <a:t>Of note the schizophrenia-associated bacterium </a:t>
            </a:r>
            <a:r>
              <a:rPr lang="en-US" i="1" dirty="0"/>
              <a:t>Streptococcus </a:t>
            </a:r>
            <a:r>
              <a:rPr lang="en-US" i="1" dirty="0" err="1"/>
              <a:t>vestibularis</a:t>
            </a:r>
            <a:r>
              <a:rPr lang="en-US" dirty="0"/>
              <a:t>, which contributed to the microbiota </a:t>
            </a:r>
            <a:r>
              <a:rPr lang="en-US" dirty="0" err="1"/>
              <a:t>metagenomic</a:t>
            </a:r>
            <a:r>
              <a:rPr lang="en-US" dirty="0"/>
              <a:t>-based discrimination of patients with schizophrenia from healthy controls, when transplanted to mice gut induced deficits in social behaviors</a:t>
            </a:r>
          </a:p>
        </p:txBody>
      </p:sp>
      <p:sp>
        <p:nvSpPr>
          <p:cNvPr id="6" name="Content Placeholder 5"/>
          <p:cNvSpPr>
            <a:spLocks noGrp="1"/>
          </p:cNvSpPr>
          <p:nvPr>
            <p:ph sz="half" idx="2"/>
          </p:nvPr>
        </p:nvSpPr>
        <p:spPr>
          <a:xfrm>
            <a:off x="5902037" y="2452241"/>
            <a:ext cx="6026727" cy="3669290"/>
          </a:xfrm>
        </p:spPr>
        <p:txBody>
          <a:bodyPr>
            <a:noAutofit/>
          </a:bodyPr>
          <a:lstStyle/>
          <a:p>
            <a:pPr algn="r" rtl="1">
              <a:lnSpc>
                <a:spcPct val="120000"/>
              </a:lnSpc>
            </a:pPr>
            <a:r>
              <a:rPr lang="fa-IR" sz="3200" dirty="0" smtClean="0">
                <a:solidFill>
                  <a:srgbClr val="C00000"/>
                </a:solidFill>
                <a:cs typeface="B Titr" panose="00000700000000000000" pitchFamily="2" charset="-78"/>
              </a:rPr>
              <a:t>تفاوت نوع باکتری </a:t>
            </a:r>
            <a:r>
              <a:rPr lang="fa-IR" sz="3200" dirty="0" smtClean="0">
                <a:cs typeface="B Titr" panose="00000700000000000000" pitchFamily="2" charset="-78"/>
              </a:rPr>
              <a:t>روده افراد عادی با بیماران اسکیزوفرن (روان گسیختگی)</a:t>
            </a:r>
          </a:p>
          <a:p>
            <a:pPr algn="r" rtl="1">
              <a:lnSpc>
                <a:spcPct val="120000"/>
              </a:lnSpc>
            </a:pPr>
            <a:r>
              <a:rPr lang="fa-IR" sz="3200" dirty="0" smtClean="0">
                <a:solidFill>
                  <a:srgbClr val="C00000"/>
                </a:solidFill>
                <a:cs typeface="B Titr" panose="00000700000000000000" pitchFamily="2" charset="-78"/>
              </a:rPr>
              <a:t>کاشتن باکتری </a:t>
            </a:r>
            <a:r>
              <a:rPr lang="fa-IR" sz="3200" dirty="0" smtClean="0">
                <a:cs typeface="B Titr" panose="00000700000000000000" pitchFamily="2" charset="-78"/>
              </a:rPr>
              <a:t>این بیماران در روده موش سالم سبب تغییر رفتارهای اجتماعی شد</a:t>
            </a:r>
            <a:endParaRPr lang="en-US" sz="3200" dirty="0">
              <a:cs typeface="B Titr" panose="00000700000000000000" pitchFamily="2" charset="-78"/>
            </a:endParaRPr>
          </a:p>
        </p:txBody>
      </p:sp>
      <p:pic>
        <p:nvPicPr>
          <p:cNvPr id="3" name="Picture 2"/>
          <p:cNvPicPr>
            <a:picLocks noChangeAspect="1"/>
          </p:cNvPicPr>
          <p:nvPr/>
        </p:nvPicPr>
        <p:blipFill>
          <a:blip r:embed="rId3"/>
          <a:stretch>
            <a:fillRect/>
          </a:stretch>
        </p:blipFill>
        <p:spPr>
          <a:xfrm>
            <a:off x="6019800" y="5056909"/>
            <a:ext cx="3468767" cy="1801091"/>
          </a:xfrm>
          <a:prstGeom prst="rect">
            <a:avLst/>
          </a:prstGeom>
        </p:spPr>
      </p:pic>
      <p:pic>
        <p:nvPicPr>
          <p:cNvPr id="7" name="Picture 6"/>
          <p:cNvPicPr>
            <a:picLocks noChangeAspect="1"/>
          </p:cNvPicPr>
          <p:nvPr/>
        </p:nvPicPr>
        <p:blipFill>
          <a:blip r:embed="rId4"/>
          <a:stretch>
            <a:fillRect/>
          </a:stretch>
        </p:blipFill>
        <p:spPr>
          <a:xfrm>
            <a:off x="9393382" y="825762"/>
            <a:ext cx="2798618" cy="1238559"/>
          </a:xfrm>
          <a:prstGeom prst="rect">
            <a:avLst/>
          </a:prstGeom>
        </p:spPr>
      </p:pic>
    </p:spTree>
    <p:extLst>
      <p:ext uri="{BB962C8B-B14F-4D97-AF65-F5344CB8AC3E}">
        <p14:creationId xmlns:p14="http://schemas.microsoft.com/office/powerpoint/2010/main" val="190989808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normAutofit fontScale="77500" lnSpcReduction="20000"/>
          </a:bodyPr>
          <a:lstStyle/>
          <a:p>
            <a:r>
              <a:rPr lang="en-US" dirty="0"/>
              <a:t>Buffington et al. (</a:t>
            </a:r>
            <a:r>
              <a:rPr lang="en-US" dirty="0">
                <a:hlinkClick r:id="rId2"/>
              </a:rPr>
              <a:t>37</a:t>
            </a:r>
            <a:r>
              <a:rPr lang="en-US" dirty="0"/>
              <a:t>), observed that the offspring of high-fat diet exposed mice showed autism spectrum disorders/schizophrenia-like symptoms, such as reduced social interactions, poor interest in social novelty, and altered sociability compared to the offspring of normal fed mice (</a:t>
            </a:r>
            <a:r>
              <a:rPr lang="en-US" dirty="0">
                <a:hlinkClick r:id="rId2"/>
              </a:rPr>
              <a:t>37</a:t>
            </a:r>
            <a:r>
              <a:rPr lang="en-US" dirty="0"/>
              <a:t>). These behavioral alterations were coupled with a 9-fold reduction of </a:t>
            </a:r>
            <a:r>
              <a:rPr lang="en-US" i="1" dirty="0"/>
              <a:t>Lactobacillus </a:t>
            </a:r>
            <a:r>
              <a:rPr lang="en-US" i="1" dirty="0" err="1"/>
              <a:t>reuteri</a:t>
            </a:r>
            <a:r>
              <a:rPr lang="en-US" dirty="0"/>
              <a:t> and a reduced number of cells producing oxytocin in the paraventricular nuclei of the hypothalamus (</a:t>
            </a:r>
            <a:r>
              <a:rPr lang="en-US" dirty="0">
                <a:hlinkClick r:id="rId2"/>
              </a:rPr>
              <a:t>37</a:t>
            </a:r>
            <a:r>
              <a:rPr lang="en-US" dirty="0"/>
              <a:t>). Other studies investigated the effect of altered maternal gut microbiome on the offspring's behavior through the administration of antibiotics during or immediately before mice pregnancy.</a:t>
            </a:r>
          </a:p>
        </p:txBody>
      </p:sp>
      <p:sp>
        <p:nvSpPr>
          <p:cNvPr id="4" name="Content Placeholder 3"/>
          <p:cNvSpPr>
            <a:spLocks noGrp="1"/>
          </p:cNvSpPr>
          <p:nvPr>
            <p:ph sz="half" idx="2"/>
          </p:nvPr>
        </p:nvSpPr>
        <p:spPr>
          <a:xfrm>
            <a:off x="6096000" y="1715222"/>
            <a:ext cx="5451764" cy="4351338"/>
          </a:xfrm>
        </p:spPr>
        <p:txBody>
          <a:bodyPr>
            <a:noAutofit/>
          </a:bodyPr>
          <a:lstStyle/>
          <a:p>
            <a:pPr algn="r" rtl="1">
              <a:lnSpc>
                <a:spcPct val="120000"/>
              </a:lnSpc>
            </a:pPr>
            <a:r>
              <a:rPr lang="fa-IR" sz="3600" dirty="0" smtClean="0">
                <a:solidFill>
                  <a:srgbClr val="C00000"/>
                </a:solidFill>
                <a:cs typeface="B Titr" panose="00000700000000000000" pitchFamily="2" charset="-78"/>
              </a:rPr>
              <a:t>تاثیر غذای پرچرب </a:t>
            </a:r>
            <a:r>
              <a:rPr lang="fa-IR" sz="3600" dirty="0" smtClean="0">
                <a:cs typeface="B Titr" panose="00000700000000000000" pitchFamily="2" charset="-78"/>
              </a:rPr>
              <a:t>در زمان قبل از بارداری و هنگام بارداری بر </a:t>
            </a:r>
            <a:r>
              <a:rPr lang="fa-IR" sz="3600" dirty="0" smtClean="0">
                <a:solidFill>
                  <a:srgbClr val="C00000"/>
                </a:solidFill>
                <a:cs typeface="B Titr" panose="00000700000000000000" pitchFamily="2" charset="-78"/>
              </a:rPr>
              <a:t>ترکیب باکتری های مفید روده و ارتباط آن با رفتارهای کودک </a:t>
            </a:r>
            <a:r>
              <a:rPr lang="fa-IR" sz="3600" dirty="0" smtClean="0">
                <a:cs typeface="B Titr" panose="00000700000000000000" pitchFamily="2" charset="-78"/>
              </a:rPr>
              <a:t>در موش به اثبات رسیده است.  </a:t>
            </a:r>
          </a:p>
          <a:p>
            <a:pPr algn="r" rtl="1">
              <a:lnSpc>
                <a:spcPct val="120000"/>
              </a:lnSpc>
            </a:pPr>
            <a:r>
              <a:rPr lang="fa-IR" sz="3600" dirty="0" smtClean="0">
                <a:solidFill>
                  <a:srgbClr val="FF0000"/>
                </a:solidFill>
                <a:cs typeface="B Titr" panose="00000700000000000000" pitchFamily="2" charset="-78"/>
              </a:rPr>
              <a:t>استرس زمان </a:t>
            </a:r>
            <a:r>
              <a:rPr lang="fa-IR" sz="3600" dirty="0" smtClean="0">
                <a:cs typeface="B Titr" panose="00000700000000000000" pitchFamily="2" charset="-78"/>
              </a:rPr>
              <a:t>بارداری نیز چنین تاثیراتی را نشان داده است.</a:t>
            </a:r>
            <a:endParaRPr lang="en-US" sz="3600" dirty="0">
              <a:cs typeface="B Titr" panose="00000700000000000000" pitchFamily="2" charset="-78"/>
            </a:endParaRPr>
          </a:p>
        </p:txBody>
      </p:sp>
    </p:spTree>
    <p:extLst>
      <p:ext uri="{BB962C8B-B14F-4D97-AF65-F5344CB8AC3E}">
        <p14:creationId xmlns:p14="http://schemas.microsoft.com/office/powerpoint/2010/main" val="377191512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lstStyle/>
          <a:p>
            <a:r>
              <a:rPr lang="en-US" dirty="0" err="1"/>
              <a:t>Sudo</a:t>
            </a:r>
            <a:r>
              <a:rPr lang="en-US" dirty="0"/>
              <a:t> et al. reported that germ-free (GF) mice, i.e., animals that have never had contact with any microorganism, showed heightened hypothalamic-pituitary-adrenal (HPA) system response to acute restraint stress as compared to mice with a normal gut flora (</a:t>
            </a:r>
            <a:r>
              <a:rPr lang="en-US" dirty="0">
                <a:hlinkClick r:id="rId2"/>
              </a:rPr>
              <a:t>46</a:t>
            </a:r>
            <a:r>
              <a:rPr lang="en-US" dirty="0"/>
              <a:t>).</a:t>
            </a:r>
          </a:p>
        </p:txBody>
      </p:sp>
      <p:sp>
        <p:nvSpPr>
          <p:cNvPr id="4" name="Content Placeholder 3"/>
          <p:cNvSpPr>
            <a:spLocks noGrp="1"/>
          </p:cNvSpPr>
          <p:nvPr>
            <p:ph sz="half" idx="2"/>
          </p:nvPr>
        </p:nvSpPr>
        <p:spPr/>
        <p:txBody>
          <a:bodyPr>
            <a:normAutofit/>
          </a:bodyPr>
          <a:lstStyle/>
          <a:p>
            <a:pPr algn="r" rtl="1"/>
            <a:r>
              <a:rPr lang="fa-IR" sz="4000" dirty="0" smtClean="0">
                <a:cs typeface="B Titr" panose="00000700000000000000" pitchFamily="2" charset="-78"/>
              </a:rPr>
              <a:t>موش های </a:t>
            </a:r>
            <a:r>
              <a:rPr lang="fa-IR" sz="4000" dirty="0" smtClean="0">
                <a:solidFill>
                  <a:srgbClr val="C00000"/>
                </a:solidFill>
                <a:cs typeface="B Titr" panose="00000700000000000000" pitchFamily="2" charset="-78"/>
              </a:rPr>
              <a:t>عاری از جِرم </a:t>
            </a:r>
            <a:r>
              <a:rPr lang="fa-IR" sz="4000" dirty="0" smtClean="0">
                <a:cs typeface="B Titr" panose="00000700000000000000" pitchFamily="2" charset="-78"/>
              </a:rPr>
              <a:t>که در محیط استریل بزرگ شده اند، </a:t>
            </a:r>
            <a:r>
              <a:rPr lang="fa-IR" sz="4000" dirty="0" smtClean="0">
                <a:solidFill>
                  <a:srgbClr val="C00000"/>
                </a:solidFill>
                <a:cs typeface="B Titr" panose="00000700000000000000" pitchFamily="2" charset="-78"/>
              </a:rPr>
              <a:t>در برابر استرس </a:t>
            </a:r>
            <a:r>
              <a:rPr lang="fa-IR" sz="4000" dirty="0" smtClean="0">
                <a:cs typeface="B Titr" panose="00000700000000000000" pitchFamily="2" charset="-78"/>
              </a:rPr>
              <a:t>واکنش های بیش</a:t>
            </a:r>
            <a:r>
              <a:rPr lang="fa-IR" sz="4000" dirty="0">
                <a:cs typeface="B Titr" panose="00000700000000000000" pitchFamily="2" charset="-78"/>
              </a:rPr>
              <a:t>ت</a:t>
            </a:r>
            <a:r>
              <a:rPr lang="fa-IR" sz="4000" dirty="0" smtClean="0">
                <a:cs typeface="B Titr" panose="00000700000000000000" pitchFamily="2" charset="-78"/>
              </a:rPr>
              <a:t>ری نشان دادند.</a:t>
            </a:r>
            <a:endParaRPr lang="en-US" sz="4000" dirty="0">
              <a:cs typeface="B Titr" panose="00000700000000000000" pitchFamily="2" charset="-78"/>
            </a:endParaRPr>
          </a:p>
        </p:txBody>
      </p:sp>
      <p:sp>
        <p:nvSpPr>
          <p:cNvPr id="5" name="Rectangle 4"/>
          <p:cNvSpPr/>
          <p:nvPr/>
        </p:nvSpPr>
        <p:spPr>
          <a:xfrm>
            <a:off x="-42863" y="-475565"/>
            <a:ext cx="6096001" cy="646331"/>
          </a:xfrm>
          <a:prstGeom prst="rect">
            <a:avLst/>
          </a:prstGeom>
        </p:spPr>
        <p:txBody>
          <a:bodyPr>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800" b="0" i="0" u="none" strike="noStrike" kern="1200" cap="none" spc="0" normalizeH="0" baseline="0" noProof="0" dirty="0">
                <a:ln>
                  <a:noFill/>
                </a:ln>
                <a:solidFill>
                  <a:prstClr val="black"/>
                </a:solidFill>
                <a:effectLst/>
                <a:uLnTx/>
                <a:uFillTx/>
                <a:latin typeface="Calibri" panose="020F0502020204030204"/>
                <a:ea typeface="+mn-ea"/>
                <a:cs typeface="B Titr" panose="00000700000000000000" pitchFamily="2" charset="-78"/>
              </a:rPr>
              <a:t>موش های عاری از جرم که در محیط استریل بزرگ شده اند، در برابر استرس واکنش های بیشنری نشان دادند.</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B Titr" panose="00000700000000000000" pitchFamily="2" charset="-78"/>
            </a:endParaRPr>
          </a:p>
        </p:txBody>
      </p:sp>
    </p:spTree>
    <p:extLst>
      <p:ext uri="{BB962C8B-B14F-4D97-AF65-F5344CB8AC3E}">
        <p14:creationId xmlns:p14="http://schemas.microsoft.com/office/powerpoint/2010/main" val="114652135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half" idx="1"/>
          </p:nvPr>
        </p:nvSpPr>
        <p:spPr/>
        <p:txBody>
          <a:bodyPr>
            <a:normAutofit lnSpcReduction="10000"/>
          </a:bodyPr>
          <a:lstStyle/>
          <a:p>
            <a:endParaRPr lang="en-US" dirty="0" smtClean="0"/>
          </a:p>
          <a:p>
            <a:endParaRPr lang="en-US" dirty="0"/>
          </a:p>
          <a:p>
            <a:r>
              <a:rPr lang="en-US" dirty="0"/>
              <a:t>A total of 17 </a:t>
            </a:r>
            <a:r>
              <a:rPr lang="en-US" dirty="0" err="1"/>
              <a:t>randomised</a:t>
            </a:r>
            <a:r>
              <a:rPr lang="en-US" dirty="0"/>
              <a:t> controlled trials (RCTs) involving 2861 participants </a:t>
            </a:r>
            <a:endParaRPr lang="en-US" dirty="0" smtClean="0"/>
          </a:p>
          <a:p>
            <a:r>
              <a:rPr lang="en-US" dirty="0" smtClean="0"/>
              <a:t>Probiotics </a:t>
            </a:r>
            <a:r>
              <a:rPr lang="en-US" dirty="0"/>
              <a:t>alongside rehydration therapy appear to be safe and have clear beneficial effects in shortening the duration of </a:t>
            </a:r>
            <a:r>
              <a:rPr lang="en-US" dirty="0" err="1"/>
              <a:t>diarrhoea</a:t>
            </a:r>
            <a:r>
              <a:rPr lang="en-US" dirty="0"/>
              <a:t> in children with acute </a:t>
            </a:r>
            <a:r>
              <a:rPr lang="en-US" dirty="0" err="1"/>
              <a:t>diarrhoea</a:t>
            </a:r>
            <a:r>
              <a:rPr lang="en-US" dirty="0"/>
              <a:t> and dehydration.</a:t>
            </a:r>
          </a:p>
        </p:txBody>
      </p:sp>
      <p:sp>
        <p:nvSpPr>
          <p:cNvPr id="4" name="Content Placeholder 3"/>
          <p:cNvSpPr>
            <a:spLocks noGrp="1"/>
          </p:cNvSpPr>
          <p:nvPr>
            <p:ph sz="half" idx="2"/>
          </p:nvPr>
        </p:nvSpPr>
        <p:spPr>
          <a:xfrm>
            <a:off x="6172200" y="2371725"/>
            <a:ext cx="5181600" cy="3805238"/>
          </a:xfrm>
        </p:spPr>
        <p:txBody>
          <a:bodyPr>
            <a:normAutofit lnSpcReduction="10000"/>
          </a:bodyPr>
          <a:lstStyle/>
          <a:p>
            <a:pPr algn="r" rtl="1">
              <a:lnSpc>
                <a:spcPct val="110000"/>
              </a:lnSpc>
            </a:pPr>
            <a:r>
              <a:rPr lang="fa-IR" sz="3600" dirty="0" smtClean="0">
                <a:cs typeface="B Titr" panose="00000700000000000000" pitchFamily="2" charset="-78"/>
              </a:rPr>
              <a:t>تاثیر پروبیوتیک در درمان اسهال حاد کودکان</a:t>
            </a:r>
            <a:endParaRPr lang="en-US" sz="3600" dirty="0">
              <a:cs typeface="B Titr" panose="00000700000000000000" pitchFamily="2" charset="-78"/>
            </a:endParaRPr>
          </a:p>
        </p:txBody>
      </p:sp>
      <p:pic>
        <p:nvPicPr>
          <p:cNvPr id="5" name="Picture 4"/>
          <p:cNvPicPr>
            <a:picLocks noChangeAspect="1"/>
          </p:cNvPicPr>
          <p:nvPr/>
        </p:nvPicPr>
        <p:blipFill>
          <a:blip r:embed="rId2"/>
          <a:stretch>
            <a:fillRect/>
          </a:stretch>
        </p:blipFill>
        <p:spPr>
          <a:xfrm>
            <a:off x="1466850" y="0"/>
            <a:ext cx="9258300" cy="2371725"/>
          </a:xfrm>
          <a:prstGeom prst="rect">
            <a:avLst/>
          </a:prstGeom>
        </p:spPr>
      </p:pic>
    </p:spTree>
    <p:extLst>
      <p:ext uri="{BB962C8B-B14F-4D97-AF65-F5344CB8AC3E}">
        <p14:creationId xmlns:p14="http://schemas.microsoft.com/office/powerpoint/2010/main" val="207572029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40136" y="274638"/>
            <a:ext cx="5042263" cy="1143000"/>
          </a:xfrm>
        </p:spPr>
        <p:txBody>
          <a:bodyPr/>
          <a:lstStyle/>
          <a:p>
            <a:r>
              <a:rPr lang="fa-IR" dirty="0" smtClean="0">
                <a:cs typeface="B Titr" panose="00000700000000000000" pitchFamily="2" charset="-78"/>
              </a:rPr>
              <a:t>میکروبیوم</a:t>
            </a:r>
            <a:endParaRPr lang="en-US" dirty="0">
              <a:cs typeface="B Titr" panose="00000700000000000000" pitchFamily="2" charset="-78"/>
            </a:endParaRPr>
          </a:p>
        </p:txBody>
      </p:sp>
      <p:pic>
        <p:nvPicPr>
          <p:cNvPr id="5" name="Content Placeholder 4"/>
          <p:cNvPicPr>
            <a:picLocks noGrp="1" noChangeAspect="1"/>
          </p:cNvPicPr>
          <p:nvPr>
            <p:ph sz="half" idx="1"/>
          </p:nvPr>
        </p:nvPicPr>
        <p:blipFill>
          <a:blip r:embed="rId2"/>
          <a:stretch>
            <a:fillRect/>
          </a:stretch>
        </p:blipFill>
        <p:spPr>
          <a:xfrm>
            <a:off x="1036320" y="1600203"/>
            <a:ext cx="10398034" cy="5268675"/>
          </a:xfrm>
          <a:prstGeom prst="rect">
            <a:avLst/>
          </a:prstGeom>
        </p:spPr>
      </p:pic>
      <p:sp>
        <p:nvSpPr>
          <p:cNvPr id="4" name="Content Placeholder 3"/>
          <p:cNvSpPr>
            <a:spLocks noGrp="1"/>
          </p:cNvSpPr>
          <p:nvPr>
            <p:ph sz="half" idx="2"/>
          </p:nvPr>
        </p:nvSpPr>
        <p:spPr>
          <a:xfrm>
            <a:off x="7323908" y="1600203"/>
            <a:ext cx="4258491" cy="4525963"/>
          </a:xfrm>
        </p:spPr>
        <p:txBody>
          <a:bodyPr/>
          <a:lstStyle/>
          <a:p>
            <a:endParaRPr lang="en-US" dirty="0"/>
          </a:p>
        </p:txBody>
      </p:sp>
      <p:pic>
        <p:nvPicPr>
          <p:cNvPr id="6" name="Picture 5"/>
          <p:cNvPicPr>
            <a:picLocks noChangeAspect="1"/>
          </p:cNvPicPr>
          <p:nvPr/>
        </p:nvPicPr>
        <p:blipFill>
          <a:blip r:embed="rId3"/>
          <a:stretch>
            <a:fillRect/>
          </a:stretch>
        </p:blipFill>
        <p:spPr>
          <a:xfrm>
            <a:off x="-152942" y="-65293"/>
            <a:ext cx="6248942" cy="1822862"/>
          </a:xfrm>
          <a:prstGeom prst="rect">
            <a:avLst/>
          </a:prstGeom>
        </p:spPr>
      </p:pic>
    </p:spTree>
    <p:extLst>
      <p:ext uri="{BB962C8B-B14F-4D97-AF65-F5344CB8AC3E}">
        <p14:creationId xmlns:p14="http://schemas.microsoft.com/office/powerpoint/2010/main" val="245162136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3297382" y="-20001"/>
            <a:ext cx="5569527" cy="6863854"/>
          </a:xfrm>
          <a:prstGeom prst="rect">
            <a:avLst/>
          </a:prstGeom>
        </p:spPr>
      </p:pic>
    </p:spTree>
    <p:extLst>
      <p:ext uri="{BB962C8B-B14F-4D97-AF65-F5344CB8AC3E}">
        <p14:creationId xmlns:p14="http://schemas.microsoft.com/office/powerpoint/2010/main" val="78776733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704129"/>
            <a:ext cx="10972800" cy="764453"/>
          </a:xfrm>
        </p:spPr>
        <p:txBody>
          <a:bodyPr>
            <a:normAutofit fontScale="90000"/>
          </a:bodyPr>
          <a:lstStyle/>
          <a:p>
            <a:r>
              <a:rPr lang="en-US" b="1" dirty="0" smtClean="0">
                <a:solidFill>
                  <a:srgbClr val="00B0F0"/>
                </a:solidFill>
              </a:rPr>
              <a:t/>
            </a:r>
            <a:br>
              <a:rPr lang="en-US" b="1" dirty="0" smtClean="0">
                <a:solidFill>
                  <a:srgbClr val="00B0F0"/>
                </a:solidFill>
              </a:rPr>
            </a:br>
            <a:r>
              <a:rPr lang="en-US" b="1" dirty="0" smtClean="0">
                <a:solidFill>
                  <a:srgbClr val="00B0F0"/>
                </a:solidFill>
              </a:rPr>
              <a:t>The </a:t>
            </a:r>
            <a:r>
              <a:rPr lang="en-US" b="1" dirty="0">
                <a:solidFill>
                  <a:srgbClr val="00B0F0"/>
                </a:solidFill>
              </a:rPr>
              <a:t>role of the microbiome </a:t>
            </a:r>
            <a:r>
              <a:rPr lang="en-US" b="1" dirty="0" smtClean="0">
                <a:solidFill>
                  <a:srgbClr val="00B0F0"/>
                </a:solidFill>
              </a:rPr>
              <a:t/>
            </a:r>
            <a:br>
              <a:rPr lang="en-US" b="1" dirty="0" smtClean="0">
                <a:solidFill>
                  <a:srgbClr val="00B0F0"/>
                </a:solidFill>
              </a:rPr>
            </a:br>
            <a:r>
              <a:rPr lang="en-US" dirty="0"/>
              <a:t>the </a:t>
            </a:r>
            <a:r>
              <a:rPr lang="en-US" i="1" dirty="0"/>
              <a:t>brain-gut-microbiome axis</a:t>
            </a:r>
            <a:r>
              <a:rPr lang="en-US" dirty="0"/>
              <a:t> </a:t>
            </a:r>
            <a:br>
              <a:rPr lang="en-US" dirty="0"/>
            </a:br>
            <a:r>
              <a:rPr lang="en-US" b="1" dirty="0">
                <a:solidFill>
                  <a:srgbClr val="00B0F0"/>
                </a:solidFill>
              </a:rPr>
              <a:t/>
            </a:r>
            <a:br>
              <a:rPr lang="en-US" b="1" dirty="0">
                <a:solidFill>
                  <a:srgbClr val="00B0F0"/>
                </a:solidFill>
              </a:rPr>
            </a:br>
            <a:endParaRPr lang="en-US" b="1" dirty="0">
              <a:solidFill>
                <a:srgbClr val="00B0F0"/>
              </a:solidFill>
            </a:endParaRPr>
          </a:p>
        </p:txBody>
      </p:sp>
      <p:sp>
        <p:nvSpPr>
          <p:cNvPr id="3" name="Content Placeholder 2"/>
          <p:cNvSpPr>
            <a:spLocks noGrp="1"/>
          </p:cNvSpPr>
          <p:nvPr>
            <p:ph idx="1"/>
          </p:nvPr>
        </p:nvSpPr>
        <p:spPr/>
        <p:txBody>
          <a:bodyPr>
            <a:noAutofit/>
          </a:bodyPr>
          <a:lstStyle/>
          <a:p>
            <a:r>
              <a:rPr lang="en-US" dirty="0"/>
              <a:t>It has been estimated </a:t>
            </a:r>
            <a:r>
              <a:rPr lang="en-US" dirty="0" smtClean="0"/>
              <a:t>that only </a:t>
            </a:r>
            <a:r>
              <a:rPr lang="en-US" dirty="0">
                <a:solidFill>
                  <a:srgbClr val="C00000"/>
                </a:solidFill>
              </a:rPr>
              <a:t>1 per cent of genetic transfer </a:t>
            </a:r>
            <a:r>
              <a:rPr lang="en-US" dirty="0"/>
              <a:t>is </a:t>
            </a:r>
            <a:r>
              <a:rPr lang="en-US" dirty="0" smtClean="0"/>
              <a:t>human, </a:t>
            </a:r>
            <a:r>
              <a:rPr lang="en-US" dirty="0"/>
              <a:t>with the genes of microbes – the ‘second human</a:t>
            </a:r>
            <a:br>
              <a:rPr lang="en-US" dirty="0"/>
            </a:br>
            <a:r>
              <a:rPr lang="en-US" dirty="0"/>
              <a:t>genome</a:t>
            </a:r>
            <a:r>
              <a:rPr lang="en-US" dirty="0" smtClean="0"/>
              <a:t>’ </a:t>
            </a:r>
            <a:r>
              <a:rPr lang="en-US" dirty="0"/>
              <a:t>– making up the rest. </a:t>
            </a:r>
            <a:endParaRPr lang="en-US" dirty="0" smtClean="0"/>
          </a:p>
          <a:p>
            <a:r>
              <a:rPr lang="en-US" dirty="0"/>
              <a:t> </a:t>
            </a:r>
            <a:r>
              <a:rPr lang="en-US" dirty="0" err="1" smtClean="0"/>
              <a:t>Rregulate</a:t>
            </a:r>
            <a:r>
              <a:rPr lang="en-US" dirty="0" smtClean="0"/>
              <a:t> </a:t>
            </a:r>
            <a:r>
              <a:rPr lang="en-US" dirty="0"/>
              <a:t>and restore </a:t>
            </a:r>
            <a:r>
              <a:rPr lang="en-US" dirty="0">
                <a:solidFill>
                  <a:srgbClr val="C00000"/>
                </a:solidFill>
              </a:rPr>
              <a:t>appropriate immune and inflammatory</a:t>
            </a:r>
            <a:br>
              <a:rPr lang="en-US" dirty="0">
                <a:solidFill>
                  <a:srgbClr val="C00000"/>
                </a:solidFill>
              </a:rPr>
            </a:br>
            <a:r>
              <a:rPr lang="en-US" dirty="0" smtClean="0">
                <a:solidFill>
                  <a:srgbClr val="C00000"/>
                </a:solidFill>
              </a:rPr>
              <a:t>responses</a:t>
            </a:r>
            <a:r>
              <a:rPr lang="en-US" dirty="0" smtClean="0"/>
              <a:t>, </a:t>
            </a:r>
            <a:r>
              <a:rPr lang="en-US" dirty="0"/>
              <a:t>which can contribute to </a:t>
            </a:r>
            <a:r>
              <a:rPr lang="en-US" dirty="0" smtClean="0"/>
              <a:t>chronic inflammatory </a:t>
            </a:r>
            <a:r>
              <a:rPr lang="en-US" dirty="0"/>
              <a:t>conditions such as </a:t>
            </a:r>
            <a:r>
              <a:rPr lang="en-US" dirty="0">
                <a:solidFill>
                  <a:srgbClr val="C00000"/>
                </a:solidFill>
              </a:rPr>
              <a:t>inflammatory bowel disease and asthma</a:t>
            </a:r>
            <a:r>
              <a:rPr lang="en-US" dirty="0"/>
              <a:t>, and may even play a role in </a:t>
            </a:r>
            <a:r>
              <a:rPr lang="en-US" dirty="0" smtClean="0"/>
              <a:t>the development </a:t>
            </a:r>
            <a:r>
              <a:rPr lang="en-US" dirty="0"/>
              <a:t>of conditions such as </a:t>
            </a:r>
            <a:r>
              <a:rPr lang="en-US" dirty="0">
                <a:solidFill>
                  <a:srgbClr val="C00000"/>
                </a:solidFill>
              </a:rPr>
              <a:t>autism</a:t>
            </a:r>
            <a:r>
              <a:rPr lang="en-US" dirty="0"/>
              <a:t> spectrum disorder, </a:t>
            </a:r>
            <a:r>
              <a:rPr lang="en-US" dirty="0">
                <a:solidFill>
                  <a:srgbClr val="C00000"/>
                </a:solidFill>
              </a:rPr>
              <a:t>psychiatric disorders such as depression</a:t>
            </a:r>
            <a:r>
              <a:rPr lang="en-US" dirty="0"/>
              <a:t>, </a:t>
            </a:r>
            <a:r>
              <a:rPr lang="en-US" dirty="0" smtClean="0"/>
              <a:t>and </a:t>
            </a:r>
            <a:r>
              <a:rPr lang="en-US" dirty="0" smtClean="0">
                <a:solidFill>
                  <a:srgbClr val="C00000"/>
                </a:solidFill>
              </a:rPr>
              <a:t>neurodegenerative </a:t>
            </a:r>
            <a:r>
              <a:rPr lang="en-US" dirty="0">
                <a:solidFill>
                  <a:srgbClr val="C00000"/>
                </a:solidFill>
              </a:rPr>
              <a:t>conditions such as Parkinson’s disease </a:t>
            </a:r>
            <a:br>
              <a:rPr lang="en-US" dirty="0">
                <a:solidFill>
                  <a:srgbClr val="C00000"/>
                </a:solidFill>
              </a:rPr>
            </a:br>
            <a:r>
              <a:rPr lang="en-US" dirty="0"/>
              <a:t/>
            </a:r>
            <a:br>
              <a:rPr lang="en-US" dirty="0"/>
            </a:br>
            <a:endParaRPr lang="en-US" dirty="0"/>
          </a:p>
        </p:txBody>
      </p:sp>
    </p:spTree>
    <p:extLst>
      <p:ext uri="{BB962C8B-B14F-4D97-AF65-F5344CB8AC3E}">
        <p14:creationId xmlns:p14="http://schemas.microsoft.com/office/powerpoint/2010/main" val="149623416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Autofit/>
          </a:bodyPr>
          <a:lstStyle/>
          <a:p>
            <a:pPr algn="r" rtl="1"/>
            <a:r>
              <a:rPr lang="fa-IR" sz="3200" dirty="0" smtClean="0">
                <a:solidFill>
                  <a:srgbClr val="00B0F0"/>
                </a:solidFill>
                <a:cs typeface="B Titr" panose="00000700000000000000" pitchFamily="2" charset="-78"/>
              </a:rPr>
              <a:t>پیامبر اکرم</a:t>
            </a:r>
            <a:r>
              <a:rPr lang="fa-IR" sz="3200" dirty="0">
                <a:solidFill>
                  <a:srgbClr val="00B0F0"/>
                </a:solidFill>
                <a:cs typeface="B Titr" panose="00000700000000000000" pitchFamily="2" charset="-78"/>
              </a:rPr>
              <a:t> صلی الله علیه و آله می‌فرمایند</a:t>
            </a:r>
            <a:r>
              <a:rPr lang="fa-IR" sz="3200" dirty="0">
                <a:cs typeface="B Titr" panose="00000700000000000000" pitchFamily="2" charset="-78"/>
              </a:rPr>
              <a:t>: </a:t>
            </a:r>
            <a:endParaRPr lang="fa-IR" sz="3200" dirty="0" smtClean="0">
              <a:cs typeface="B Titr" panose="00000700000000000000" pitchFamily="2" charset="-78"/>
            </a:endParaRPr>
          </a:p>
          <a:p>
            <a:pPr algn="r" rtl="1"/>
            <a:r>
              <a:rPr lang="fa-IR" sz="3200" dirty="0" smtClean="0">
                <a:cs typeface="B Titr" panose="00000700000000000000" pitchFamily="2" charset="-78"/>
              </a:rPr>
              <a:t>معده</a:t>
            </a:r>
            <a:r>
              <a:rPr lang="fa-IR" sz="3200" dirty="0">
                <a:cs typeface="B Titr" panose="00000700000000000000" pitchFamily="2" charset="-78"/>
              </a:rPr>
              <a:t>، حوض بدن است و رگ‌ها به آن پیوسته‌اند، پس هرگاه معده سالم باشد، رگ‌ها سلامتی صادر می‌کنند و هرگاه معده بیمار باشد رگ‌ها بیماری صادر می‌کنند </a:t>
            </a:r>
            <a:endParaRPr lang="fa-IR" sz="3200" dirty="0" smtClean="0">
              <a:cs typeface="B Titr" panose="00000700000000000000" pitchFamily="2" charset="-78"/>
            </a:endParaRPr>
          </a:p>
          <a:p>
            <a:pPr algn="r" rtl="1"/>
            <a:r>
              <a:rPr lang="fa-IR" sz="3200" dirty="0" smtClean="0">
                <a:cs typeface="B Titr" panose="00000700000000000000" pitchFamily="2" charset="-78"/>
              </a:rPr>
              <a:t>و </a:t>
            </a:r>
            <a:r>
              <a:rPr lang="fa-IR" sz="3200" dirty="0">
                <a:cs typeface="B Titr" panose="00000700000000000000" pitchFamily="2" charset="-78"/>
              </a:rPr>
              <a:t>باز می‌فرمایند: معده، خانه‌ی هر دردی و پرهیز، پایه هر درمانی </a:t>
            </a:r>
            <a:r>
              <a:rPr lang="fa-IR" sz="3200" dirty="0" smtClean="0">
                <a:cs typeface="B Titr" panose="00000700000000000000" pitchFamily="2" charset="-78"/>
              </a:rPr>
              <a:t>است....</a:t>
            </a:r>
            <a:r>
              <a:rPr lang="fa-IR" sz="3200" dirty="0">
                <a:cs typeface="B Nazanin" panose="00000400000000000000" pitchFamily="2" charset="-78"/>
              </a:rPr>
              <a:t/>
            </a:r>
            <a:br>
              <a:rPr lang="fa-IR" sz="3200" dirty="0">
                <a:cs typeface="B Nazanin" panose="00000400000000000000" pitchFamily="2" charset="-78"/>
              </a:rPr>
            </a:br>
            <a:r>
              <a:rPr lang="fa-IR" sz="3200" dirty="0">
                <a:cs typeface="B Nazanin" panose="00000400000000000000" pitchFamily="2" charset="-78"/>
              </a:rPr>
              <a:t/>
            </a:r>
            <a:br>
              <a:rPr lang="fa-IR" sz="3200" dirty="0">
                <a:cs typeface="B Nazanin" panose="00000400000000000000" pitchFamily="2" charset="-78"/>
              </a:rPr>
            </a:br>
            <a:r>
              <a:rPr lang="fa-IR" sz="3200" dirty="0">
                <a:cs typeface="B Nazanin" panose="00000400000000000000" pitchFamily="2" charset="-78"/>
              </a:rPr>
              <a:t/>
            </a:r>
            <a:br>
              <a:rPr lang="fa-IR" sz="3200" dirty="0">
                <a:cs typeface="B Nazanin" panose="00000400000000000000" pitchFamily="2" charset="-78"/>
              </a:rPr>
            </a:br>
            <a:r>
              <a:rPr lang="fa-IR" sz="3200" dirty="0">
                <a:cs typeface="B Nazanin" panose="00000400000000000000" pitchFamily="2" charset="-78"/>
              </a:rPr>
              <a:t/>
            </a:r>
            <a:br>
              <a:rPr lang="fa-IR" sz="3200" dirty="0">
                <a:cs typeface="B Nazanin" panose="00000400000000000000" pitchFamily="2" charset="-78"/>
              </a:rPr>
            </a:br>
            <a:r>
              <a:rPr lang="fa-IR" sz="3200" dirty="0">
                <a:cs typeface="B Nazanin" panose="00000400000000000000" pitchFamily="2" charset="-78"/>
              </a:rPr>
              <a:t>«مفاتیح الحیات، صفحه 97- کنزالعمال،ج10،ص38- طب النبی،صفحه 19»</a:t>
            </a:r>
            <a:br>
              <a:rPr lang="fa-IR" sz="3200" dirty="0">
                <a:cs typeface="B Nazanin" panose="00000400000000000000" pitchFamily="2" charset="-78"/>
              </a:rPr>
            </a:br>
            <a:endParaRPr lang="fa-IR" sz="3200" dirty="0">
              <a:cs typeface="B Nazanin" panose="00000400000000000000" pitchFamily="2" charset="-78"/>
            </a:endParaRPr>
          </a:p>
          <a:p>
            <a:pPr algn="r" rtl="1"/>
            <a:r>
              <a:rPr lang="fa-IR" sz="3200" dirty="0">
                <a:cs typeface="B Nazanin" panose="00000400000000000000" pitchFamily="2" charset="-78"/>
              </a:rPr>
              <a:t/>
            </a:r>
            <a:br>
              <a:rPr lang="fa-IR" sz="3200" dirty="0">
                <a:cs typeface="B Nazanin" panose="00000400000000000000" pitchFamily="2" charset="-78"/>
              </a:rPr>
            </a:br>
            <a:endParaRPr lang="en-US" sz="3200" dirty="0">
              <a:cs typeface="B Nazanin" panose="00000400000000000000" pitchFamily="2" charset="-78"/>
            </a:endParaRPr>
          </a:p>
        </p:txBody>
      </p:sp>
    </p:spTree>
    <p:extLst>
      <p:ext uri="{BB962C8B-B14F-4D97-AF65-F5344CB8AC3E}">
        <p14:creationId xmlns:p14="http://schemas.microsoft.com/office/powerpoint/2010/main" val="369058184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Maternal </a:t>
            </a:r>
            <a:r>
              <a:rPr lang="en-US" b="1" dirty="0"/>
              <a:t>infant bonding</a:t>
            </a:r>
          </a:p>
        </p:txBody>
      </p:sp>
      <p:sp>
        <p:nvSpPr>
          <p:cNvPr id="4" name="Content Placeholder 3"/>
          <p:cNvSpPr>
            <a:spLocks noGrp="1"/>
          </p:cNvSpPr>
          <p:nvPr>
            <p:ph sz="half" idx="2"/>
          </p:nvPr>
        </p:nvSpPr>
        <p:spPr/>
        <p:txBody>
          <a:bodyPr>
            <a:normAutofit/>
          </a:bodyPr>
          <a:lstStyle/>
          <a:p>
            <a:pPr algn="r" rtl="1"/>
            <a:r>
              <a:rPr lang="fa-IR" sz="4000" dirty="0" smtClean="0">
                <a:solidFill>
                  <a:srgbClr val="0070C0"/>
                </a:solidFill>
                <a:cs typeface="B Titr" panose="00000700000000000000" pitchFamily="2" charset="-78"/>
              </a:rPr>
              <a:t>نقش اتصال مادر به کودک</a:t>
            </a:r>
            <a:endParaRPr lang="en-US" sz="4000" dirty="0">
              <a:solidFill>
                <a:srgbClr val="0070C0"/>
              </a:solidFill>
              <a:cs typeface="B Titr" panose="00000700000000000000" pitchFamily="2" charset="-78"/>
            </a:endParaRPr>
          </a:p>
        </p:txBody>
      </p:sp>
      <p:pic>
        <p:nvPicPr>
          <p:cNvPr id="3" name="Content Placeholder 2"/>
          <p:cNvPicPr>
            <a:picLocks noGrp="1" noChangeAspect="1"/>
          </p:cNvPicPr>
          <p:nvPr>
            <p:ph sz="half" idx="1"/>
          </p:nvPr>
        </p:nvPicPr>
        <p:blipFill>
          <a:blip r:embed="rId2"/>
          <a:stretch>
            <a:fillRect/>
          </a:stretch>
        </p:blipFill>
        <p:spPr>
          <a:xfrm>
            <a:off x="1011381" y="1825625"/>
            <a:ext cx="4057217" cy="4057217"/>
          </a:xfrm>
          <a:prstGeom prst="rect">
            <a:avLst/>
          </a:prstGeom>
        </p:spPr>
      </p:pic>
    </p:spTree>
    <p:extLst>
      <p:ext uri="{BB962C8B-B14F-4D97-AF65-F5344CB8AC3E}">
        <p14:creationId xmlns:p14="http://schemas.microsoft.com/office/powerpoint/2010/main" val="163752344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304925" y="0"/>
            <a:ext cx="10268596" cy="1690688"/>
          </a:xfrm>
          <a:prstGeom prst="rect">
            <a:avLst/>
          </a:prstGeom>
        </p:spPr>
      </p:pic>
      <p:sp>
        <p:nvSpPr>
          <p:cNvPr id="2" name="Title 1"/>
          <p:cNvSpPr>
            <a:spLocks noGrp="1"/>
          </p:cNvSpPr>
          <p:nvPr>
            <p:ph type="title"/>
          </p:nvPr>
        </p:nvSpPr>
        <p:spPr/>
        <p:txBody>
          <a:bodyPr/>
          <a:lstStyle/>
          <a:p>
            <a:endParaRPr lang="en-US" dirty="0"/>
          </a:p>
        </p:txBody>
      </p:sp>
      <p:sp>
        <p:nvSpPr>
          <p:cNvPr id="3" name="Content Placeholder 2"/>
          <p:cNvSpPr>
            <a:spLocks noGrp="1"/>
          </p:cNvSpPr>
          <p:nvPr>
            <p:ph sz="half" idx="1"/>
          </p:nvPr>
        </p:nvSpPr>
        <p:spPr>
          <a:xfrm>
            <a:off x="401782" y="1825625"/>
            <a:ext cx="5618018" cy="4351338"/>
          </a:xfrm>
        </p:spPr>
        <p:txBody>
          <a:bodyPr/>
          <a:lstStyle/>
          <a:p>
            <a:r>
              <a:rPr lang="en-US" dirty="0" smtClean="0">
                <a:solidFill>
                  <a:srgbClr val="C00000"/>
                </a:solidFill>
              </a:rPr>
              <a:t>Maternal bonding </a:t>
            </a:r>
            <a:r>
              <a:rPr lang="en-US" dirty="0" smtClean="0"/>
              <a:t>may therefore be a potentially modifiable predictor of infant social-affective outcomes, offering important considerations </a:t>
            </a:r>
            <a:r>
              <a:rPr lang="en-US" dirty="0" smtClean="0">
                <a:solidFill>
                  <a:srgbClr val="C00000"/>
                </a:solidFill>
              </a:rPr>
              <a:t>for preventative intervention</a:t>
            </a:r>
            <a:r>
              <a:rPr lang="en-US" dirty="0" smtClean="0"/>
              <a:t>. </a:t>
            </a:r>
            <a:endParaRPr lang="en-US" dirty="0"/>
          </a:p>
        </p:txBody>
      </p:sp>
      <p:sp>
        <p:nvSpPr>
          <p:cNvPr id="4" name="Content Placeholder 3"/>
          <p:cNvSpPr>
            <a:spLocks noGrp="1"/>
          </p:cNvSpPr>
          <p:nvPr>
            <p:ph sz="half" idx="2"/>
          </p:nvPr>
        </p:nvSpPr>
        <p:spPr/>
        <p:txBody>
          <a:bodyPr>
            <a:normAutofit/>
          </a:bodyPr>
          <a:lstStyle/>
          <a:p>
            <a:pPr algn="r" rtl="1"/>
            <a:r>
              <a:rPr lang="fa-IR" sz="4000" dirty="0" smtClean="0">
                <a:cs typeface="B Titr" panose="00000700000000000000" pitchFamily="2" charset="-78"/>
              </a:rPr>
              <a:t>اتصال مادر و کودک نقش پیشگیرانه از بسیاری از مشکلات</a:t>
            </a:r>
            <a:endParaRPr lang="en-US" sz="4000" dirty="0">
              <a:cs typeface="B Titr" panose="00000700000000000000" pitchFamily="2" charset="-78"/>
            </a:endParaRPr>
          </a:p>
        </p:txBody>
      </p:sp>
      <p:pic>
        <p:nvPicPr>
          <p:cNvPr id="6" name="Picture 5"/>
          <p:cNvPicPr>
            <a:picLocks noChangeAspect="1"/>
          </p:cNvPicPr>
          <p:nvPr/>
        </p:nvPicPr>
        <p:blipFill>
          <a:blip r:embed="rId3"/>
          <a:stretch>
            <a:fillRect/>
          </a:stretch>
        </p:blipFill>
        <p:spPr>
          <a:xfrm>
            <a:off x="1457325" y="3835360"/>
            <a:ext cx="4562475" cy="3022640"/>
          </a:xfrm>
          <a:prstGeom prst="rect">
            <a:avLst/>
          </a:prstGeom>
        </p:spPr>
      </p:pic>
      <p:pic>
        <p:nvPicPr>
          <p:cNvPr id="7" name="Picture 6"/>
          <p:cNvPicPr>
            <a:picLocks noChangeAspect="1"/>
          </p:cNvPicPr>
          <p:nvPr/>
        </p:nvPicPr>
        <p:blipFill>
          <a:blip r:embed="rId4"/>
          <a:stretch>
            <a:fillRect/>
          </a:stretch>
        </p:blipFill>
        <p:spPr>
          <a:xfrm>
            <a:off x="6913728" y="3835360"/>
            <a:ext cx="4035381" cy="3022640"/>
          </a:xfrm>
          <a:prstGeom prst="rect">
            <a:avLst/>
          </a:prstGeom>
        </p:spPr>
      </p:pic>
    </p:spTree>
    <p:extLst>
      <p:ext uri="{BB962C8B-B14F-4D97-AF65-F5344CB8AC3E}">
        <p14:creationId xmlns:p14="http://schemas.microsoft.com/office/powerpoint/2010/main" val="52231193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4717249" y="0"/>
            <a:ext cx="2757503" cy="1839417"/>
          </a:xfrm>
          <a:prstGeom prst="rect">
            <a:avLst/>
          </a:prstGeom>
        </p:spPr>
      </p:pic>
      <p:sp>
        <p:nvSpPr>
          <p:cNvPr id="2" name="Title 1"/>
          <p:cNvSpPr>
            <a:spLocks noGrp="1"/>
          </p:cNvSpPr>
          <p:nvPr>
            <p:ph type="title"/>
          </p:nvPr>
        </p:nvSpPr>
        <p:spPr/>
        <p:txBody>
          <a:bodyPr/>
          <a:lstStyle/>
          <a:p>
            <a:endParaRPr lang="en-US" dirty="0"/>
          </a:p>
        </p:txBody>
      </p:sp>
      <p:sp>
        <p:nvSpPr>
          <p:cNvPr id="4" name="Content Placeholder 3"/>
          <p:cNvSpPr>
            <a:spLocks noGrp="1"/>
          </p:cNvSpPr>
          <p:nvPr>
            <p:ph sz="half" idx="2"/>
          </p:nvPr>
        </p:nvSpPr>
        <p:spPr>
          <a:xfrm>
            <a:off x="6172200" y="2198066"/>
            <a:ext cx="5181600" cy="4351338"/>
          </a:xfrm>
        </p:spPr>
        <p:txBody>
          <a:bodyPr>
            <a:normAutofit/>
          </a:bodyPr>
          <a:lstStyle/>
          <a:p>
            <a:pPr algn="r" rtl="1">
              <a:lnSpc>
                <a:spcPct val="100000"/>
              </a:lnSpc>
            </a:pPr>
            <a:r>
              <a:rPr lang="fa-IR" sz="3600" dirty="0" smtClean="0">
                <a:cs typeface="B Titr" panose="00000700000000000000" pitchFamily="2" charset="-78"/>
              </a:rPr>
              <a:t>شیرخوار </a:t>
            </a:r>
            <a:r>
              <a:rPr lang="fa-IR" sz="3600" dirty="0" smtClean="0">
                <a:solidFill>
                  <a:srgbClr val="C00000"/>
                </a:solidFill>
                <a:cs typeface="B Titr" panose="00000700000000000000" pitchFamily="2" charset="-78"/>
              </a:rPr>
              <a:t>بوی شیر مادر </a:t>
            </a:r>
            <a:r>
              <a:rPr lang="fa-IR" sz="3600" dirty="0" smtClean="0">
                <a:cs typeface="B Titr" panose="00000700000000000000" pitchFamily="2" charset="-78"/>
              </a:rPr>
              <a:t>خود را از سایرین </a:t>
            </a:r>
            <a:r>
              <a:rPr lang="fa-IR" sz="3600" dirty="0" smtClean="0">
                <a:solidFill>
                  <a:srgbClr val="C00000"/>
                </a:solidFill>
                <a:cs typeface="B Titr" panose="00000700000000000000" pitchFamily="2" charset="-78"/>
              </a:rPr>
              <a:t>تمایز</a:t>
            </a:r>
            <a:r>
              <a:rPr lang="fa-IR" sz="3600" dirty="0" smtClean="0">
                <a:cs typeface="B Titr" panose="00000700000000000000" pitchFamily="2" charset="-78"/>
              </a:rPr>
              <a:t> میدهد</a:t>
            </a:r>
          </a:p>
          <a:p>
            <a:pPr algn="r" rtl="1">
              <a:lnSpc>
                <a:spcPct val="100000"/>
              </a:lnSpc>
            </a:pPr>
            <a:r>
              <a:rPr lang="fa-IR" sz="3600" dirty="0" smtClean="0">
                <a:cs typeface="B Titr" panose="00000700000000000000" pitchFamily="2" charset="-78"/>
              </a:rPr>
              <a:t>تشخیص بو کمک میکند که شیرخوار </a:t>
            </a:r>
            <a:r>
              <a:rPr lang="fa-IR" sz="3600" dirty="0" smtClean="0">
                <a:solidFill>
                  <a:srgbClr val="C00000"/>
                </a:solidFill>
                <a:cs typeface="B Titr" panose="00000700000000000000" pitchFamily="2" charset="-78"/>
              </a:rPr>
              <a:t>حتی از فاصله دور </a:t>
            </a:r>
            <a:r>
              <a:rPr lang="fa-IR" sz="3600" dirty="0" smtClean="0">
                <a:cs typeface="B Titr" panose="00000700000000000000" pitchFamily="2" charset="-78"/>
              </a:rPr>
              <a:t>درک کند که مادرش کنارش است</a:t>
            </a:r>
            <a:endParaRPr lang="en-US" sz="3600" dirty="0">
              <a:cs typeface="B Titr" panose="00000700000000000000" pitchFamily="2" charset="-78"/>
            </a:endParaRPr>
          </a:p>
        </p:txBody>
      </p:sp>
      <p:sp>
        <p:nvSpPr>
          <p:cNvPr id="5" name="Content Placeholder 4"/>
          <p:cNvSpPr>
            <a:spLocks noGrp="1"/>
          </p:cNvSpPr>
          <p:nvPr>
            <p:ph sz="half" idx="1"/>
          </p:nvPr>
        </p:nvSpPr>
        <p:spPr>
          <a:xfrm>
            <a:off x="838200" y="2201304"/>
            <a:ext cx="5181600" cy="4351338"/>
          </a:xfrm>
        </p:spPr>
        <p:txBody>
          <a:bodyPr/>
          <a:lstStyle/>
          <a:p>
            <a:pPr lvl="0"/>
            <a:r>
              <a:rPr lang="en-US" dirty="0">
                <a:solidFill>
                  <a:prstClr val="black"/>
                </a:solidFill>
              </a:rPr>
              <a:t>This strong and unique sense of smell (learnt in utero by the baby) helps your little one to recognize your presence even from a distance after birth. Your baby is able to differentiate the smell of your breast milk from the breast milk produced by other mothers as well as from any other type of milk. </a:t>
            </a:r>
          </a:p>
          <a:p>
            <a:endParaRPr lang="en-US" dirty="0"/>
          </a:p>
        </p:txBody>
      </p:sp>
    </p:spTree>
    <p:extLst>
      <p:ext uri="{BB962C8B-B14F-4D97-AF65-F5344CB8AC3E}">
        <p14:creationId xmlns:p14="http://schemas.microsoft.com/office/powerpoint/2010/main" val="205579509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161309" y="90488"/>
            <a:ext cx="6410325" cy="1600200"/>
          </a:xfrm>
          <a:prstGeom prst="rect">
            <a:avLst/>
          </a:prstGeom>
        </p:spPr>
      </p:pic>
      <p:sp>
        <p:nvSpPr>
          <p:cNvPr id="3" name="Content Placeholder 2"/>
          <p:cNvSpPr>
            <a:spLocks noGrp="1"/>
          </p:cNvSpPr>
          <p:nvPr>
            <p:ph sz="half" idx="1"/>
          </p:nvPr>
        </p:nvSpPr>
        <p:spPr/>
        <p:txBody>
          <a:bodyPr>
            <a:normAutofit fontScale="92500" lnSpcReduction="10000"/>
          </a:bodyPr>
          <a:lstStyle/>
          <a:p>
            <a:r>
              <a:rPr lang="en-US" dirty="0" smtClean="0"/>
              <a:t>The eight males and 11 females were exposed to their own mother's axillary </a:t>
            </a:r>
            <a:r>
              <a:rPr lang="en-US" dirty="0" err="1" smtClean="0"/>
              <a:t>odour</a:t>
            </a:r>
            <a:r>
              <a:rPr lang="en-US" dirty="0" smtClean="0"/>
              <a:t> and the </a:t>
            </a:r>
            <a:r>
              <a:rPr lang="en-US" dirty="0" err="1" smtClean="0"/>
              <a:t>odour</a:t>
            </a:r>
            <a:r>
              <a:rPr lang="en-US" dirty="0" smtClean="0"/>
              <a:t> of another unfamiliar new mother taking part in the study</a:t>
            </a:r>
          </a:p>
          <a:p>
            <a:r>
              <a:rPr lang="en-US" dirty="0" smtClean="0"/>
              <a:t>The average time that the infants' heads were orientated towards the olfactory stimulus of their own mothers was 20.53 sec, which was significantly longer than the 11.13 sec recorded for the unfamiliar women</a:t>
            </a:r>
            <a:endParaRPr lang="en-US" dirty="0"/>
          </a:p>
        </p:txBody>
      </p:sp>
      <p:sp>
        <p:nvSpPr>
          <p:cNvPr id="4" name="Content Placeholder 3"/>
          <p:cNvSpPr>
            <a:spLocks noGrp="1"/>
          </p:cNvSpPr>
          <p:nvPr>
            <p:ph sz="half" idx="2"/>
          </p:nvPr>
        </p:nvSpPr>
        <p:spPr/>
        <p:txBody>
          <a:bodyPr>
            <a:normAutofit fontScale="92500" lnSpcReduction="10000"/>
          </a:bodyPr>
          <a:lstStyle/>
          <a:p>
            <a:pPr algn="r" rtl="1">
              <a:lnSpc>
                <a:spcPct val="110000"/>
              </a:lnSpc>
            </a:pPr>
            <a:r>
              <a:rPr lang="fa-IR" sz="4400" dirty="0" smtClean="0">
                <a:cs typeface="B Titr" panose="00000700000000000000" pitchFamily="2" charset="-78"/>
              </a:rPr>
              <a:t>بچه دوروزه بوی مادرش را تشخیص می‌دهد!</a:t>
            </a:r>
            <a:endParaRPr lang="en-US" sz="4400" dirty="0">
              <a:cs typeface="B Titr" panose="00000700000000000000" pitchFamily="2" charset="-78"/>
            </a:endParaRPr>
          </a:p>
        </p:txBody>
      </p:sp>
    </p:spTree>
    <p:extLst>
      <p:ext uri="{BB962C8B-B14F-4D97-AF65-F5344CB8AC3E}">
        <p14:creationId xmlns:p14="http://schemas.microsoft.com/office/powerpoint/2010/main" val="313304081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507672" y="0"/>
            <a:ext cx="6753225" cy="1866900"/>
          </a:xfrm>
          <a:prstGeom prst="rect">
            <a:avLst/>
          </a:prstGeom>
        </p:spPr>
      </p:pic>
      <p:sp>
        <p:nvSpPr>
          <p:cNvPr id="3" name="Content Placeholder 2"/>
          <p:cNvSpPr>
            <a:spLocks noGrp="1"/>
          </p:cNvSpPr>
          <p:nvPr>
            <p:ph sz="half" idx="1"/>
          </p:nvPr>
        </p:nvSpPr>
        <p:spPr>
          <a:xfrm>
            <a:off x="702684" y="2171989"/>
            <a:ext cx="5181600" cy="4351338"/>
          </a:xfrm>
        </p:spPr>
        <p:txBody>
          <a:bodyPr/>
          <a:lstStyle/>
          <a:p>
            <a:r>
              <a:rPr lang="en-US" dirty="0" smtClean="0"/>
              <a:t>Our study suggests that perception of young children’s personal odor as pleasant may contribute to bonding and thereby caretaking, which is needed to a lesser degree after puberty than before.</a:t>
            </a:r>
            <a:endParaRPr lang="en-US" dirty="0"/>
          </a:p>
        </p:txBody>
      </p:sp>
      <p:sp>
        <p:nvSpPr>
          <p:cNvPr id="4" name="Content Placeholder 3"/>
          <p:cNvSpPr>
            <a:spLocks noGrp="1"/>
          </p:cNvSpPr>
          <p:nvPr>
            <p:ph sz="half" idx="2"/>
          </p:nvPr>
        </p:nvSpPr>
        <p:spPr>
          <a:xfrm>
            <a:off x="6130637" y="2171989"/>
            <a:ext cx="5181600" cy="4351338"/>
          </a:xfrm>
        </p:spPr>
        <p:txBody>
          <a:bodyPr>
            <a:normAutofit/>
          </a:bodyPr>
          <a:lstStyle/>
          <a:p>
            <a:pPr algn="r" rtl="1">
              <a:lnSpc>
                <a:spcPct val="100000"/>
              </a:lnSpc>
            </a:pPr>
            <a:r>
              <a:rPr lang="fa-IR" sz="4000" dirty="0" smtClean="0">
                <a:cs typeface="B Titr" panose="00000700000000000000" pitchFamily="2" charset="-78"/>
              </a:rPr>
              <a:t>بوی مطبوع </a:t>
            </a:r>
            <a:r>
              <a:rPr lang="fa-IR" sz="4000" dirty="0" smtClean="0">
                <a:solidFill>
                  <a:srgbClr val="C00000"/>
                </a:solidFill>
                <a:cs typeface="B Titr" panose="00000700000000000000" pitchFamily="2" charset="-78"/>
              </a:rPr>
              <a:t>بدن شیرخوار </a:t>
            </a:r>
            <a:r>
              <a:rPr lang="fa-IR" sz="4000" dirty="0" smtClean="0">
                <a:cs typeface="B Titr" panose="00000700000000000000" pitchFamily="2" charset="-78"/>
              </a:rPr>
              <a:t>محرکی است برای جذب شدن بیشتر مادر به سوی او</a:t>
            </a:r>
            <a:endParaRPr lang="en-US" sz="4000" dirty="0">
              <a:cs typeface="B Titr" panose="00000700000000000000" pitchFamily="2" charset="-78"/>
            </a:endParaRPr>
          </a:p>
        </p:txBody>
      </p:sp>
    </p:spTree>
    <p:extLst>
      <p:ext uri="{BB962C8B-B14F-4D97-AF65-F5344CB8AC3E}">
        <p14:creationId xmlns:p14="http://schemas.microsoft.com/office/powerpoint/2010/main" val="11899483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548" y="330214"/>
            <a:ext cx="11360727" cy="974161"/>
          </a:xfrm>
        </p:spPr>
        <p:txBody>
          <a:bodyPr>
            <a:normAutofit/>
          </a:bodyPr>
          <a:lstStyle/>
          <a:p>
            <a:pPr algn="r" rtl="1"/>
            <a:r>
              <a:rPr lang="fa-IR" dirty="0" smtClean="0">
                <a:cs typeface="B Titr" panose="00000700000000000000" pitchFamily="2" charset="-78"/>
              </a:rPr>
              <a:t>محقق علم خواب بیمارستان کودکان بوستون آمریکا</a:t>
            </a:r>
            <a:endParaRPr lang="en-US" dirty="0">
              <a:cs typeface="B Titr" panose="00000700000000000000" pitchFamily="2" charset="-78"/>
            </a:endParaRPr>
          </a:p>
        </p:txBody>
      </p:sp>
      <p:sp>
        <p:nvSpPr>
          <p:cNvPr id="3" name="Content Placeholder 2"/>
          <p:cNvSpPr>
            <a:spLocks noGrp="1"/>
          </p:cNvSpPr>
          <p:nvPr>
            <p:ph sz="half" idx="1"/>
          </p:nvPr>
        </p:nvSpPr>
        <p:spPr>
          <a:xfrm>
            <a:off x="1097278" y="1845734"/>
            <a:ext cx="4937760" cy="1229638"/>
          </a:xfrm>
        </p:spPr>
        <p:txBody>
          <a:bodyPr>
            <a:normAutofit lnSpcReduction="10000"/>
          </a:bodyPr>
          <a:lstStyle/>
          <a:p>
            <a:r>
              <a:rPr lang="en-US" i="1" dirty="0">
                <a:solidFill>
                  <a:srgbClr val="680705"/>
                </a:solidFill>
                <a:latin typeface="Arial-ItalicMT"/>
              </a:rPr>
              <a:t>Culture Changes much faster</a:t>
            </a:r>
          </a:p>
          <a:p>
            <a:r>
              <a:rPr lang="en-US" i="1" dirty="0">
                <a:solidFill>
                  <a:srgbClr val="680705"/>
                </a:solidFill>
                <a:latin typeface="Arial-ItalicMT"/>
              </a:rPr>
              <a:t>than human, and especially,</a:t>
            </a:r>
          </a:p>
          <a:p>
            <a:r>
              <a:rPr lang="en-US" i="1" dirty="0">
                <a:solidFill>
                  <a:srgbClr val="680705"/>
                </a:solidFill>
                <a:latin typeface="Arial-ItalicMT"/>
              </a:rPr>
              <a:t>infant </a:t>
            </a:r>
            <a:r>
              <a:rPr lang="en-US" i="1" dirty="0" smtClean="0">
                <a:solidFill>
                  <a:srgbClr val="680705"/>
                </a:solidFill>
                <a:latin typeface="Arial-ItalicMT"/>
              </a:rPr>
              <a:t>biology</a:t>
            </a:r>
            <a:r>
              <a:rPr lang="fa-IR" i="1" dirty="0">
                <a:solidFill>
                  <a:srgbClr val="680705"/>
                </a:solidFill>
                <a:latin typeface="Arial-ItalicMT"/>
              </a:rPr>
              <a:t>!</a:t>
            </a:r>
            <a:endParaRPr lang="en-US" dirty="0"/>
          </a:p>
        </p:txBody>
      </p:sp>
      <p:pic>
        <p:nvPicPr>
          <p:cNvPr id="8" name="Content Placeholder 7"/>
          <p:cNvPicPr>
            <a:picLocks noGrp="1" noChangeAspect="1"/>
          </p:cNvPicPr>
          <p:nvPr>
            <p:ph sz="half" idx="2"/>
          </p:nvPr>
        </p:nvPicPr>
        <p:blipFill>
          <a:blip r:embed="rId2"/>
          <a:stretch>
            <a:fillRect/>
          </a:stretch>
        </p:blipFill>
        <p:spPr>
          <a:xfrm>
            <a:off x="6608618" y="3075372"/>
            <a:ext cx="4879208" cy="3246891"/>
          </a:xfrm>
          <a:prstGeom prst="rect">
            <a:avLst/>
          </a:prstGeom>
        </p:spPr>
      </p:pic>
      <p:sp>
        <p:nvSpPr>
          <p:cNvPr id="9" name="TextBox 8"/>
          <p:cNvSpPr txBox="1"/>
          <p:nvPr/>
        </p:nvSpPr>
        <p:spPr>
          <a:xfrm>
            <a:off x="6608618" y="1675723"/>
            <a:ext cx="5237018" cy="1569660"/>
          </a:xfrm>
          <a:prstGeom prst="rect">
            <a:avLst/>
          </a:prstGeom>
          <a:noFill/>
        </p:spPr>
        <p:txBody>
          <a:bodyPr wrap="square" rtlCol="0">
            <a:spAutoFit/>
          </a:bodyPr>
          <a:lstStyle/>
          <a:p>
            <a:pPr algn="r" rtl="1"/>
            <a:r>
              <a:rPr lang="fa-IR" sz="3200" dirty="0" smtClean="0">
                <a:cs typeface="B Titr" panose="00000700000000000000" pitchFamily="2" charset="-78"/>
              </a:rPr>
              <a:t>فرهنگ خیلی سریعتر از بشر، بخصوص طبیعتِ کودکان در حال تغییر است!</a:t>
            </a:r>
            <a:endParaRPr lang="en-US" sz="3200" dirty="0">
              <a:cs typeface="B Titr" panose="00000700000000000000" pitchFamily="2" charset="-78"/>
            </a:endParaRPr>
          </a:p>
        </p:txBody>
      </p:sp>
      <p:pic>
        <p:nvPicPr>
          <p:cNvPr id="10" name="Picture 9"/>
          <p:cNvPicPr>
            <a:picLocks noChangeAspect="1"/>
          </p:cNvPicPr>
          <p:nvPr/>
        </p:nvPicPr>
        <p:blipFill>
          <a:blip r:embed="rId3"/>
          <a:stretch>
            <a:fillRect/>
          </a:stretch>
        </p:blipFill>
        <p:spPr>
          <a:xfrm>
            <a:off x="900545" y="3123560"/>
            <a:ext cx="3811352" cy="3150513"/>
          </a:xfrm>
          <a:prstGeom prst="rect">
            <a:avLst/>
          </a:prstGeom>
        </p:spPr>
      </p:pic>
    </p:spTree>
    <p:extLst>
      <p:ext uri="{BB962C8B-B14F-4D97-AF65-F5344CB8AC3E}">
        <p14:creationId xmlns:p14="http://schemas.microsoft.com/office/powerpoint/2010/main" val="181138695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5" name="Picture 4"/>
          <p:cNvPicPr>
            <a:picLocks noChangeAspect="1"/>
          </p:cNvPicPr>
          <p:nvPr/>
        </p:nvPicPr>
        <p:blipFill>
          <a:blip r:embed="rId2"/>
          <a:stretch>
            <a:fillRect/>
          </a:stretch>
        </p:blipFill>
        <p:spPr>
          <a:xfrm>
            <a:off x="1061849" y="-355601"/>
            <a:ext cx="10068301" cy="7569201"/>
          </a:xfrm>
          <a:prstGeom prst="rect">
            <a:avLst/>
          </a:prstGeom>
        </p:spPr>
      </p:pic>
    </p:spTree>
    <p:extLst>
      <p:ext uri="{BB962C8B-B14F-4D97-AF65-F5344CB8AC3E}">
        <p14:creationId xmlns:p14="http://schemas.microsoft.com/office/powerpoint/2010/main" val="413112573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5" name="Picture 4"/>
          <p:cNvPicPr>
            <a:picLocks noChangeAspect="1"/>
          </p:cNvPicPr>
          <p:nvPr/>
        </p:nvPicPr>
        <p:blipFill>
          <a:blip r:embed="rId2"/>
          <a:stretch>
            <a:fillRect/>
          </a:stretch>
        </p:blipFill>
        <p:spPr>
          <a:xfrm>
            <a:off x="0" y="61348"/>
            <a:ext cx="12191999" cy="6735304"/>
          </a:xfrm>
          <a:prstGeom prst="rect">
            <a:avLst/>
          </a:prstGeom>
        </p:spPr>
      </p:pic>
    </p:spTree>
    <p:extLst>
      <p:ext uri="{BB962C8B-B14F-4D97-AF65-F5344CB8AC3E}">
        <p14:creationId xmlns:p14="http://schemas.microsoft.com/office/powerpoint/2010/main" val="220678066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MT"/>
              </a:rPr>
              <a:t>Where do babies </a:t>
            </a:r>
            <a:r>
              <a:rPr lang="en-US" dirty="0" smtClean="0">
                <a:latin typeface="ArialMT"/>
              </a:rPr>
              <a:t>look</a:t>
            </a:r>
            <a:r>
              <a:rPr lang="fa-IR" dirty="0" smtClean="0">
                <a:latin typeface="ArialMT"/>
              </a:rPr>
              <a:t> </a:t>
            </a:r>
            <a:br>
              <a:rPr lang="fa-IR" dirty="0" smtClean="0">
                <a:latin typeface="ArialMT"/>
              </a:rPr>
            </a:br>
            <a:r>
              <a:rPr lang="en-US" dirty="0" smtClean="0">
                <a:latin typeface="ArialMT"/>
              </a:rPr>
              <a:t>while co-sleeping</a:t>
            </a:r>
            <a:r>
              <a:rPr lang="en-US" dirty="0">
                <a:latin typeface="ArialMT"/>
              </a:rPr>
              <a:t>?</a:t>
            </a:r>
            <a:endParaRPr lang="en-US" dirty="0"/>
          </a:p>
        </p:txBody>
      </p:sp>
      <p:pic>
        <p:nvPicPr>
          <p:cNvPr id="5" name="Content Placeholder 4"/>
          <p:cNvPicPr>
            <a:picLocks noGrp="1" noChangeAspect="1"/>
          </p:cNvPicPr>
          <p:nvPr>
            <p:ph sz="half" idx="1"/>
          </p:nvPr>
        </p:nvPicPr>
        <p:blipFill>
          <a:blip r:embed="rId2"/>
          <a:stretch>
            <a:fillRect/>
          </a:stretch>
        </p:blipFill>
        <p:spPr>
          <a:xfrm>
            <a:off x="22658" y="1845735"/>
            <a:ext cx="6330805" cy="3862338"/>
          </a:xfrm>
          <a:prstGeom prst="rect">
            <a:avLst/>
          </a:prstGeom>
        </p:spPr>
      </p:pic>
      <p:pic>
        <p:nvPicPr>
          <p:cNvPr id="6" name="Content Placeholder 5"/>
          <p:cNvPicPr>
            <a:picLocks noGrp="1" noChangeAspect="1"/>
          </p:cNvPicPr>
          <p:nvPr>
            <p:ph sz="half" idx="2"/>
          </p:nvPr>
        </p:nvPicPr>
        <p:blipFill>
          <a:blip r:embed="rId3"/>
          <a:stretch>
            <a:fillRect/>
          </a:stretch>
        </p:blipFill>
        <p:spPr>
          <a:xfrm>
            <a:off x="5964703" y="1845734"/>
            <a:ext cx="6237856" cy="4000883"/>
          </a:xfrm>
          <a:prstGeom prst="rect">
            <a:avLst/>
          </a:prstGeom>
        </p:spPr>
      </p:pic>
      <p:sp>
        <p:nvSpPr>
          <p:cNvPr id="3" name="TextBox 2"/>
          <p:cNvSpPr txBox="1"/>
          <p:nvPr/>
        </p:nvSpPr>
        <p:spPr>
          <a:xfrm>
            <a:off x="2671466" y="5313189"/>
            <a:ext cx="7768473" cy="1077218"/>
          </a:xfrm>
          <a:prstGeom prst="rect">
            <a:avLst/>
          </a:prstGeom>
          <a:noFill/>
        </p:spPr>
        <p:txBody>
          <a:bodyPr wrap="none" rtlCol="0">
            <a:spAutoFit/>
          </a:bodyPr>
          <a:lstStyle/>
          <a:p>
            <a:r>
              <a:rPr lang="fa-IR" sz="3200" dirty="0" smtClean="0">
                <a:cs typeface="B Titr" panose="00000700000000000000" pitchFamily="2" charset="-78"/>
              </a:rPr>
              <a:t>مقایسه </a:t>
            </a:r>
            <a:r>
              <a:rPr lang="fa-IR" sz="3200" dirty="0" smtClean="0">
                <a:solidFill>
                  <a:srgbClr val="C00000"/>
                </a:solidFill>
                <a:cs typeface="B Titr" panose="00000700000000000000" pitchFamily="2" charset="-78"/>
              </a:rPr>
              <a:t>جهت چهره شیرخوار</a:t>
            </a:r>
            <a:r>
              <a:rPr lang="fa-IR" sz="3200" dirty="0" smtClean="0">
                <a:cs typeface="B Titr" panose="00000700000000000000" pitchFamily="2" charset="-78"/>
              </a:rPr>
              <a:t>(درصدی از اوقات شب) </a:t>
            </a:r>
          </a:p>
          <a:p>
            <a:r>
              <a:rPr lang="fa-IR" sz="3200" dirty="0" smtClean="0">
                <a:cs typeface="B Titr" panose="00000700000000000000" pitchFamily="2" charset="-78"/>
              </a:rPr>
              <a:t>در دو حالت خوابیدن </a:t>
            </a:r>
            <a:r>
              <a:rPr lang="fa-IR" sz="3200" dirty="0" smtClean="0">
                <a:solidFill>
                  <a:srgbClr val="C00000"/>
                </a:solidFill>
                <a:cs typeface="B Titr" panose="00000700000000000000" pitchFamily="2" charset="-78"/>
              </a:rPr>
              <a:t>کنار مادر و یا در تختی جداگانه</a:t>
            </a:r>
            <a:endParaRPr lang="en-US" sz="3200" dirty="0">
              <a:solidFill>
                <a:srgbClr val="C00000"/>
              </a:solidFill>
              <a:cs typeface="B Titr" panose="00000700000000000000" pitchFamily="2" charset="-78"/>
            </a:endParaRPr>
          </a:p>
        </p:txBody>
      </p:sp>
    </p:spTree>
    <p:extLst>
      <p:ext uri="{BB962C8B-B14F-4D97-AF65-F5344CB8AC3E}">
        <p14:creationId xmlns:p14="http://schemas.microsoft.com/office/powerpoint/2010/main" val="135906857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idx="1"/>
          </p:nvPr>
        </p:nvPicPr>
        <p:blipFill>
          <a:blip r:embed="rId2"/>
          <a:stretch>
            <a:fillRect/>
          </a:stretch>
        </p:blipFill>
        <p:spPr>
          <a:xfrm>
            <a:off x="1263535" y="0"/>
            <a:ext cx="8387486" cy="6316502"/>
          </a:xfrm>
          <a:prstGeom prst="rect">
            <a:avLst/>
          </a:prstGeom>
        </p:spPr>
      </p:pic>
      <p:pic>
        <p:nvPicPr>
          <p:cNvPr id="9" name="Picture 8"/>
          <p:cNvPicPr>
            <a:picLocks noChangeAspect="1"/>
          </p:cNvPicPr>
          <p:nvPr/>
        </p:nvPicPr>
        <p:blipFill>
          <a:blip r:embed="rId3"/>
          <a:stretch>
            <a:fillRect/>
          </a:stretch>
        </p:blipFill>
        <p:spPr>
          <a:xfrm>
            <a:off x="9817276" y="2816802"/>
            <a:ext cx="2324100" cy="1390650"/>
          </a:xfrm>
          <a:prstGeom prst="rect">
            <a:avLst/>
          </a:prstGeom>
        </p:spPr>
      </p:pic>
      <p:pic>
        <p:nvPicPr>
          <p:cNvPr id="10" name="Picture 9"/>
          <p:cNvPicPr>
            <a:picLocks noChangeAspect="1"/>
          </p:cNvPicPr>
          <p:nvPr/>
        </p:nvPicPr>
        <p:blipFill>
          <a:blip r:embed="rId4"/>
          <a:stretch>
            <a:fillRect/>
          </a:stretch>
        </p:blipFill>
        <p:spPr>
          <a:xfrm>
            <a:off x="10332893" y="2023963"/>
            <a:ext cx="1085850" cy="552450"/>
          </a:xfrm>
          <a:prstGeom prst="rect">
            <a:avLst/>
          </a:prstGeom>
        </p:spPr>
      </p:pic>
    </p:spTree>
    <p:extLst>
      <p:ext uri="{BB962C8B-B14F-4D97-AF65-F5344CB8AC3E}">
        <p14:creationId xmlns:p14="http://schemas.microsoft.com/office/powerpoint/2010/main" val="271501942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0" y="2835275"/>
            <a:ext cx="4090050" cy="4022725"/>
          </a:xfrm>
          <a:prstGeom prst="rect">
            <a:avLst/>
          </a:prstGeom>
        </p:spPr>
      </p:pic>
      <p:pic>
        <p:nvPicPr>
          <p:cNvPr id="5" name="Picture 4"/>
          <p:cNvPicPr>
            <a:picLocks noChangeAspect="1"/>
          </p:cNvPicPr>
          <p:nvPr/>
        </p:nvPicPr>
        <p:blipFill>
          <a:blip r:embed="rId3"/>
          <a:stretch>
            <a:fillRect/>
          </a:stretch>
        </p:blipFill>
        <p:spPr>
          <a:xfrm>
            <a:off x="4090050" y="2768314"/>
            <a:ext cx="3983875" cy="4156645"/>
          </a:xfrm>
          <a:prstGeom prst="rect">
            <a:avLst/>
          </a:prstGeom>
        </p:spPr>
      </p:pic>
      <p:pic>
        <p:nvPicPr>
          <p:cNvPr id="6" name="Picture 5"/>
          <p:cNvPicPr>
            <a:picLocks noChangeAspect="1"/>
          </p:cNvPicPr>
          <p:nvPr/>
        </p:nvPicPr>
        <p:blipFill>
          <a:blip r:embed="rId4"/>
          <a:stretch>
            <a:fillRect/>
          </a:stretch>
        </p:blipFill>
        <p:spPr>
          <a:xfrm>
            <a:off x="8073925" y="2533650"/>
            <a:ext cx="3171824" cy="4404189"/>
          </a:xfrm>
          <a:prstGeom prst="rect">
            <a:avLst/>
          </a:prstGeom>
        </p:spPr>
      </p:pic>
      <p:pic>
        <p:nvPicPr>
          <p:cNvPr id="8" name="Picture 7"/>
          <p:cNvPicPr>
            <a:picLocks noChangeAspect="1"/>
          </p:cNvPicPr>
          <p:nvPr/>
        </p:nvPicPr>
        <p:blipFill>
          <a:blip r:embed="rId5"/>
          <a:stretch>
            <a:fillRect/>
          </a:stretch>
        </p:blipFill>
        <p:spPr>
          <a:xfrm>
            <a:off x="2191472" y="0"/>
            <a:ext cx="7581900" cy="2533650"/>
          </a:xfrm>
          <a:prstGeom prst="rect">
            <a:avLst/>
          </a:prstGeom>
        </p:spPr>
      </p:pic>
    </p:spTree>
    <p:extLst>
      <p:ext uri="{BB962C8B-B14F-4D97-AF65-F5344CB8AC3E}">
        <p14:creationId xmlns:p14="http://schemas.microsoft.com/office/powerpoint/2010/main" val="346844181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solidFill>
                  <a:srgbClr val="C00000"/>
                </a:solidFill>
                <a:cs typeface="B Titr" panose="00000700000000000000" pitchFamily="2" charset="-78"/>
              </a:rPr>
              <a:t>اسبک</a:t>
            </a:r>
            <a:endParaRPr lang="en-US" dirty="0">
              <a:solidFill>
                <a:srgbClr val="C00000"/>
              </a:solidFill>
              <a:cs typeface="B Titr" panose="00000700000000000000" pitchFamily="2" charset="-78"/>
            </a:endParaRPr>
          </a:p>
        </p:txBody>
      </p:sp>
      <p:sp>
        <p:nvSpPr>
          <p:cNvPr id="3" name="Content Placeholder 2"/>
          <p:cNvSpPr>
            <a:spLocks noGrp="1"/>
          </p:cNvSpPr>
          <p:nvPr>
            <p:ph idx="1"/>
          </p:nvPr>
        </p:nvSpPr>
        <p:spPr/>
        <p:txBody>
          <a:bodyPr/>
          <a:lstStyle/>
          <a:p>
            <a:endParaRPr lang="en-US" dirty="0"/>
          </a:p>
        </p:txBody>
      </p:sp>
      <p:pic>
        <p:nvPicPr>
          <p:cNvPr id="5" name="Picture 4"/>
          <p:cNvPicPr>
            <a:picLocks noChangeAspect="1"/>
          </p:cNvPicPr>
          <p:nvPr/>
        </p:nvPicPr>
        <p:blipFill>
          <a:blip r:embed="rId2"/>
          <a:stretch>
            <a:fillRect/>
          </a:stretch>
        </p:blipFill>
        <p:spPr>
          <a:xfrm>
            <a:off x="2454556" y="0"/>
            <a:ext cx="9729092" cy="5472615"/>
          </a:xfrm>
          <a:prstGeom prst="rect">
            <a:avLst/>
          </a:prstGeom>
        </p:spPr>
      </p:pic>
      <p:sp>
        <p:nvSpPr>
          <p:cNvPr id="6" name="TextBox 5"/>
          <p:cNvSpPr txBox="1"/>
          <p:nvPr/>
        </p:nvSpPr>
        <p:spPr>
          <a:xfrm>
            <a:off x="360219" y="5668816"/>
            <a:ext cx="11249890" cy="707886"/>
          </a:xfrm>
          <a:prstGeom prst="rect">
            <a:avLst/>
          </a:prstGeom>
          <a:noFill/>
        </p:spPr>
        <p:txBody>
          <a:bodyPr wrap="square" rtlCol="0">
            <a:spAutoFit/>
          </a:bodyPr>
          <a:lstStyle/>
          <a:p>
            <a:pPr marL="0" marR="0" lvl="0" indent="0" algn="r" defTabSz="1219170" rtl="1" eaLnBrk="1" fontAlgn="auto" latinLnBrk="0" hangingPunct="1">
              <a:lnSpc>
                <a:spcPct val="100000"/>
              </a:lnSpc>
              <a:spcBef>
                <a:spcPts val="0"/>
              </a:spcBef>
              <a:spcAft>
                <a:spcPts val="0"/>
              </a:spcAft>
              <a:buClr>
                <a:srgbClr val="000000"/>
              </a:buClr>
              <a:buSzTx/>
              <a:buFontTx/>
              <a:buNone/>
              <a:tabLst/>
              <a:defRPr/>
            </a:pPr>
            <a:r>
              <a:rPr kumimoji="0" lang="fa-IR" sz="4000" b="1" i="0" u="none" strike="noStrike" kern="0" cap="none" spc="0" normalizeH="0" baseline="0" noProof="0" dirty="0">
                <a:ln>
                  <a:noFill/>
                </a:ln>
                <a:solidFill>
                  <a:srgbClr val="7030A0"/>
                </a:solidFill>
                <a:effectLst/>
                <a:uLnTx/>
                <a:uFillTx/>
                <a:latin typeface="Arial"/>
                <a:ea typeface="+mn-ea"/>
                <a:cs typeface="B Nazanin" panose="00000400000000000000" pitchFamily="2" charset="-78"/>
                <a:sym typeface="Arial"/>
              </a:rPr>
              <a:t>افزایش حافظه، پیشگیری از آلزایمر</a:t>
            </a:r>
            <a:r>
              <a:rPr kumimoji="0" lang="fa-IR" sz="4000" b="1" i="0" u="none" strike="noStrike" kern="0" cap="none" spc="0" normalizeH="0" baseline="0" noProof="0" dirty="0" smtClean="0">
                <a:ln>
                  <a:noFill/>
                </a:ln>
                <a:solidFill>
                  <a:srgbClr val="7030A0"/>
                </a:solidFill>
                <a:effectLst/>
                <a:uLnTx/>
                <a:uFillTx/>
                <a:latin typeface="Arial"/>
                <a:ea typeface="+mn-ea"/>
                <a:cs typeface="B Nazanin" panose="00000400000000000000" pitchFamily="2" charset="-78"/>
                <a:sym typeface="Arial"/>
              </a:rPr>
              <a:t>، تعاملات </a:t>
            </a:r>
            <a:r>
              <a:rPr kumimoji="0" lang="fa-IR" sz="4000" b="1" i="0" u="none" strike="noStrike" kern="0" cap="none" spc="0" normalizeH="0" baseline="0" noProof="0" dirty="0">
                <a:ln>
                  <a:noFill/>
                </a:ln>
                <a:solidFill>
                  <a:srgbClr val="7030A0"/>
                </a:solidFill>
                <a:effectLst/>
                <a:uLnTx/>
                <a:uFillTx/>
                <a:latin typeface="Arial"/>
                <a:ea typeface="+mn-ea"/>
                <a:cs typeface="B Nazanin" panose="00000400000000000000" pitchFamily="2" charset="-78"/>
                <a:sym typeface="Arial"/>
              </a:rPr>
              <a:t>اجتماعی مثبت</a:t>
            </a:r>
            <a:endParaRPr kumimoji="0" lang="en-US" sz="4000" b="1" i="0" u="none" strike="noStrike" kern="0" cap="none" spc="0" normalizeH="0" baseline="0" noProof="0" dirty="0">
              <a:ln>
                <a:noFill/>
              </a:ln>
              <a:solidFill>
                <a:srgbClr val="7030A0"/>
              </a:solidFill>
              <a:effectLst/>
              <a:uLnTx/>
              <a:uFillTx/>
              <a:latin typeface="Arial"/>
              <a:ea typeface="+mn-ea"/>
              <a:cs typeface="B Nazanin" panose="00000400000000000000" pitchFamily="2" charset="-78"/>
              <a:sym typeface="Arial"/>
            </a:endParaRPr>
          </a:p>
        </p:txBody>
      </p:sp>
      <p:pic>
        <p:nvPicPr>
          <p:cNvPr id="7" name="Picture 4" descr="https://upload.wikimedia.org/wikipedia/commons/9/99/Hippocampus.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96982" y="1629321"/>
            <a:ext cx="3047999" cy="304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389074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b="1" dirty="0">
                <a:solidFill>
                  <a:srgbClr val="00B0F0"/>
                </a:solidFill>
                <a:latin typeface="Calibri" panose="020F0502020204030204" pitchFamily="34" charset="0"/>
                <a:ea typeface="Calibri" panose="020F0502020204030204" pitchFamily="34" charset="0"/>
                <a:cs typeface="B Nazanin" panose="00000400000000000000" pitchFamily="2" charset="-78"/>
              </a:rPr>
              <a:t>اهمیت سبک دلبستگی در  دو سال اول زندگی</a:t>
            </a:r>
            <a:endParaRPr lang="en-US" dirty="0"/>
          </a:p>
        </p:txBody>
      </p:sp>
      <p:sp>
        <p:nvSpPr>
          <p:cNvPr id="3" name="Content Placeholder 2"/>
          <p:cNvSpPr>
            <a:spLocks noGrp="1"/>
          </p:cNvSpPr>
          <p:nvPr>
            <p:ph idx="1"/>
          </p:nvPr>
        </p:nvSpPr>
        <p:spPr/>
        <p:txBody>
          <a:bodyPr>
            <a:normAutofit lnSpcReduction="10000"/>
          </a:bodyPr>
          <a:lstStyle/>
          <a:p>
            <a:pPr algn="r" rtl="1"/>
            <a:r>
              <a:rPr lang="fa-IR" sz="4400" dirty="0">
                <a:latin typeface="Calibri" panose="020F0502020204030204" pitchFamily="34" charset="0"/>
                <a:ea typeface="Calibri" panose="020F0502020204030204" pitchFamily="34" charset="0"/>
                <a:cs typeface="B Nazanin" panose="00000400000000000000" pitchFamily="2" charset="-78"/>
              </a:rPr>
              <a:t>هنگامی­که مادر (یا مراقب اصلی شیرخوار) به نیازهای کودک خود </a:t>
            </a:r>
            <a:r>
              <a:rPr lang="fa-IR" sz="4400" dirty="0">
                <a:solidFill>
                  <a:srgbClr val="FF0000"/>
                </a:solidFill>
                <a:latin typeface="Calibri" panose="020F0502020204030204" pitchFamily="34" charset="0"/>
                <a:ea typeface="Calibri" panose="020F0502020204030204" pitchFamily="34" charset="0"/>
                <a:cs typeface="B Nazanin" panose="00000400000000000000" pitchFamily="2" charset="-78"/>
              </a:rPr>
              <a:t>به موقع و به صورت مناسب (توأم با مهربانی و به دور از اضطراب و عصبانیت)</a:t>
            </a:r>
            <a:r>
              <a:rPr lang="fa-IR" sz="4400" dirty="0">
                <a:latin typeface="Calibri" panose="020F0502020204030204" pitchFamily="34" charset="0"/>
                <a:ea typeface="Calibri" panose="020F0502020204030204" pitchFamily="34" charset="0"/>
                <a:cs typeface="B Nazanin" panose="00000400000000000000" pitchFamily="2" charset="-78"/>
              </a:rPr>
              <a:t> پاسخ می­دهد، سبک دلبستگی فرد، ایمن می­شود</a:t>
            </a:r>
            <a:r>
              <a:rPr lang="fa-IR" sz="4400" dirty="0" smtClean="0">
                <a:latin typeface="Calibri" panose="020F0502020204030204" pitchFamily="34" charset="0"/>
                <a:ea typeface="Calibri" panose="020F0502020204030204" pitchFamily="34" charset="0"/>
                <a:cs typeface="B Nazanin" panose="00000400000000000000" pitchFamily="2" charset="-78"/>
              </a:rPr>
              <a:t>.</a:t>
            </a:r>
          </a:p>
          <a:p>
            <a:pPr algn="r" rtl="1"/>
            <a:r>
              <a:rPr lang="fa-IR" sz="4400" dirty="0" smtClean="0">
                <a:latin typeface="Calibri" panose="020F0502020204030204" pitchFamily="34" charset="0"/>
                <a:ea typeface="Calibri" panose="020F0502020204030204" pitchFamily="34" charset="0"/>
                <a:cs typeface="B Nazanin" panose="00000400000000000000" pitchFamily="2" charset="-78"/>
              </a:rPr>
              <a:t> </a:t>
            </a:r>
            <a:r>
              <a:rPr lang="fa-IR" sz="4400" dirty="0">
                <a:latin typeface="Calibri" panose="020F0502020204030204" pitchFamily="34" charset="0"/>
                <a:ea typeface="Calibri" panose="020F0502020204030204" pitchFamily="34" charset="0"/>
                <a:cs typeface="B Nazanin" panose="00000400000000000000" pitchFamily="2" charset="-78"/>
              </a:rPr>
              <a:t>این افراد </a:t>
            </a:r>
            <a:r>
              <a:rPr lang="fa-IR" sz="4400" dirty="0">
                <a:solidFill>
                  <a:srgbClr val="C00000"/>
                </a:solidFill>
                <a:latin typeface="Calibri" panose="020F0502020204030204" pitchFamily="34" charset="0"/>
                <a:ea typeface="Calibri" panose="020F0502020204030204" pitchFamily="34" charset="0"/>
                <a:cs typeface="B Nazanin" panose="00000400000000000000" pitchFamily="2" charset="-78"/>
              </a:rPr>
              <a:t>دنیا را جایگاهی امن </a:t>
            </a:r>
            <a:r>
              <a:rPr lang="fa-IR" sz="4400" dirty="0">
                <a:latin typeface="Calibri" panose="020F0502020204030204" pitchFamily="34" charset="0"/>
                <a:ea typeface="Calibri" panose="020F0502020204030204" pitchFamily="34" charset="0"/>
                <a:cs typeface="B Nazanin" panose="00000400000000000000" pitchFamily="2" charset="-78"/>
              </a:rPr>
              <a:t>و </a:t>
            </a:r>
            <a:r>
              <a:rPr lang="fa-IR" sz="4400" dirty="0">
                <a:solidFill>
                  <a:srgbClr val="C00000"/>
                </a:solidFill>
                <a:latin typeface="Calibri" panose="020F0502020204030204" pitchFamily="34" charset="0"/>
                <a:ea typeface="Calibri" panose="020F0502020204030204" pitchFamily="34" charset="0"/>
                <a:cs typeface="B Nazanin" panose="00000400000000000000" pitchFamily="2" charset="-78"/>
              </a:rPr>
              <a:t>همه انسان­ها را خوب می­بینند</a:t>
            </a:r>
            <a:r>
              <a:rPr lang="fa-IR" sz="4400" dirty="0">
                <a:latin typeface="Calibri" panose="020F0502020204030204" pitchFamily="34" charset="0"/>
                <a:ea typeface="Calibri" panose="020F0502020204030204" pitchFamily="34" charset="0"/>
                <a:cs typeface="B Nazanin" panose="00000400000000000000" pitchFamily="2" charset="-78"/>
              </a:rPr>
              <a:t>، مگرآنکه خلاف آن ثابت شود. آنها همیشه نیمه پُر لیوان را می­بینند </a:t>
            </a:r>
            <a:endParaRPr lang="en-US" sz="4400" dirty="0"/>
          </a:p>
        </p:txBody>
      </p:sp>
    </p:spTree>
    <p:extLst>
      <p:ext uri="{BB962C8B-B14F-4D97-AF65-F5344CB8AC3E}">
        <p14:creationId xmlns:p14="http://schemas.microsoft.com/office/powerpoint/2010/main" val="379718137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9600" y="1289514"/>
            <a:ext cx="5591933" cy="128124"/>
          </a:xfrm>
        </p:spPr>
        <p:txBody>
          <a:bodyPr>
            <a:normAutofit fontScale="90000"/>
          </a:bodyPr>
          <a:lstStyle/>
          <a:p>
            <a:endParaRPr lang="en-US" dirty="0"/>
          </a:p>
        </p:txBody>
      </p:sp>
      <p:sp>
        <p:nvSpPr>
          <p:cNvPr id="5" name="Content Placeholder 4"/>
          <p:cNvSpPr>
            <a:spLocks noGrp="1"/>
          </p:cNvSpPr>
          <p:nvPr>
            <p:ph sz="half" idx="1"/>
          </p:nvPr>
        </p:nvSpPr>
        <p:spPr>
          <a:xfrm>
            <a:off x="713166" y="2235199"/>
            <a:ext cx="5384800" cy="4525963"/>
          </a:xfrm>
        </p:spPr>
        <p:txBody>
          <a:bodyPr>
            <a:noAutofit/>
          </a:bodyPr>
          <a:lstStyle/>
          <a:p>
            <a:r>
              <a:rPr lang="en-US" sz="3600" dirty="0"/>
              <a:t>W</a:t>
            </a:r>
            <a:r>
              <a:rPr lang="en-US" sz="3600" smtClean="0"/>
              <a:t>e </a:t>
            </a:r>
            <a:r>
              <a:rPr lang="en-US" sz="3600" dirty="0"/>
              <a:t>examined </a:t>
            </a:r>
            <a:r>
              <a:rPr lang="en-US" sz="3600" dirty="0" smtClean="0">
                <a:solidFill>
                  <a:srgbClr val="FF0000"/>
                </a:solidFill>
              </a:rPr>
              <a:t>N=56,721</a:t>
            </a:r>
            <a:r>
              <a:rPr lang="en-US" sz="3600" dirty="0"/>
              <a:t>) spanning time frames ranging from 1 month to 20 years</a:t>
            </a:r>
            <a:endParaRPr lang="en-US" sz="3600" dirty="0" smtClean="0"/>
          </a:p>
          <a:p>
            <a:r>
              <a:rPr lang="en-US" sz="3600" dirty="0"/>
              <a:t>These findings suggest that insecure attachment may be a </a:t>
            </a:r>
            <a:r>
              <a:rPr lang="en-US" sz="3600" dirty="0" smtClean="0">
                <a:solidFill>
                  <a:srgbClr val="FF0000"/>
                </a:solidFill>
              </a:rPr>
              <a:t>vulnerability </a:t>
            </a:r>
            <a:r>
              <a:rPr lang="en-US" sz="3600" dirty="0">
                <a:solidFill>
                  <a:srgbClr val="FF0000"/>
                </a:solidFill>
              </a:rPr>
              <a:t>factor</a:t>
            </a:r>
            <a:r>
              <a:rPr lang="en-US" sz="3600" dirty="0"/>
              <a:t> for substance use</a:t>
            </a:r>
          </a:p>
        </p:txBody>
      </p:sp>
      <p:pic>
        <p:nvPicPr>
          <p:cNvPr id="13314" name="Picture 2" descr="Image result for â«Ø³Ø¨Ú© Ø¯ÙØ¨Ø³ØªÚ¯Û Ú©ÙØ¯Ú© Ø§ÛÙÙâ¬â"/>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885637" y="2332037"/>
            <a:ext cx="4525963" cy="4525963"/>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Image result for â«ÙØ­Ø¨Øª ÙØ§Ø¯Ø± Ù Ù¾Ø¯Ø± ÙØ±Ø²ÙØ¯â¬â"/>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19126" y="1"/>
            <a:ext cx="3472873" cy="2316380"/>
          </a:xfrm>
          <a:prstGeom prst="rect">
            <a:avLst/>
          </a:prstGeom>
          <a:noFill/>
          <a:extLst>
            <a:ext uri="{909E8E84-426E-40DD-AFC4-6F175D3DCCD1}">
              <a14:hiddenFill xmlns:a14="http://schemas.microsoft.com/office/drawing/2010/main">
                <a:solidFill>
                  <a:srgbClr val="FFFFFF"/>
                </a:solidFill>
              </a14:hiddenFill>
            </a:ext>
          </a:extLst>
        </p:spPr>
      </p:pic>
      <p:pic>
        <p:nvPicPr>
          <p:cNvPr id="13318" name="Picture 6" descr="Image result for â«ÙØ­Ø¨Øª ÙØ§Ø¯Ø± Ù Ù¾Ø¯Ø± ÙØ±Ø²ÙØ¯â¬â"/>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345446" cy="223519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5"/>
          <a:stretch>
            <a:fillRect/>
          </a:stretch>
        </p:blipFill>
        <p:spPr>
          <a:xfrm>
            <a:off x="4374194" y="0"/>
            <a:ext cx="4344931" cy="2078182"/>
          </a:xfrm>
          <a:prstGeom prst="rect">
            <a:avLst/>
          </a:prstGeom>
        </p:spPr>
      </p:pic>
    </p:spTree>
    <p:extLst>
      <p:ext uri="{BB962C8B-B14F-4D97-AF65-F5344CB8AC3E}">
        <p14:creationId xmlns:p14="http://schemas.microsoft.com/office/powerpoint/2010/main" val="42335772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fa-IR" sz="5400" b="1" dirty="0">
                <a:latin typeface="IranSans"/>
                <a:cs typeface="B Nazanin" panose="00000400000000000000" pitchFamily="2" charset="-78"/>
              </a:rPr>
              <a:t>رعایت حال کودکان حتی در نماز</a:t>
            </a:r>
            <a:br>
              <a:rPr lang="fa-IR" sz="5400" b="1" dirty="0">
                <a:latin typeface="IranSans"/>
                <a:cs typeface="B Nazanin" panose="00000400000000000000" pitchFamily="2" charset="-78"/>
              </a:rPr>
            </a:br>
            <a:endParaRPr lang="en-US" sz="5400" b="1" dirty="0">
              <a:cs typeface="B Nazanin" panose="00000400000000000000" pitchFamily="2" charset="-78"/>
            </a:endParaRPr>
          </a:p>
        </p:txBody>
      </p:sp>
      <p:sp>
        <p:nvSpPr>
          <p:cNvPr id="4" name="Content Placeholder 3"/>
          <p:cNvSpPr>
            <a:spLocks noGrp="1"/>
          </p:cNvSpPr>
          <p:nvPr>
            <p:ph sz="half" idx="2"/>
          </p:nvPr>
        </p:nvSpPr>
        <p:spPr>
          <a:xfrm>
            <a:off x="6197600" y="1600203"/>
            <a:ext cx="5719580" cy="4525963"/>
          </a:xfrm>
        </p:spPr>
        <p:txBody>
          <a:bodyPr>
            <a:noAutofit/>
          </a:bodyPr>
          <a:lstStyle/>
          <a:p>
            <a:pPr algn="r" rtl="1"/>
            <a:r>
              <a:rPr lang="fa-IR" sz="3600" dirty="0">
                <a:cs typeface="B Nazanin" panose="00000400000000000000" pitchFamily="2" charset="-78"/>
              </a:rPr>
              <a:t>پیامبر گرامی اسلام، نماز ظهر را با مردم به جماعت برگزار و دو رکعت آخر آن را به سرعت تمام کرد. پس از نماز، مردم گفتند: «یا رسول اللّه ! آیا در نماز حادثه ای رخ داد؟» حضرت فرمود: «چرا می پرسید؟» گفتند: «دو رکعت آخر نماز را با سرعت خواندید.» فرمود: «</a:t>
            </a:r>
            <a:r>
              <a:rPr lang="fa-IR" sz="3600" dirty="0">
                <a:solidFill>
                  <a:srgbClr val="FFFF00"/>
                </a:solidFill>
                <a:cs typeface="B Nazanin" panose="00000400000000000000" pitchFamily="2" charset="-78"/>
              </a:rPr>
              <a:t>مگر صدای گریه و فریاد کودک را نشنیدید</a:t>
            </a:r>
            <a:r>
              <a:rPr lang="fa-IR" sz="3600" dirty="0">
                <a:cs typeface="B Nazanin" panose="00000400000000000000" pitchFamily="2" charset="-78"/>
              </a:rPr>
              <a:t>؟»</a:t>
            </a:r>
            <a:endParaRPr lang="en-US" sz="3600" dirty="0">
              <a:cs typeface="B Nazanin" panose="00000400000000000000" pitchFamily="2" charset="-78"/>
            </a:endParaRPr>
          </a:p>
        </p:txBody>
      </p:sp>
      <p:pic>
        <p:nvPicPr>
          <p:cNvPr id="1026" name="Picture 2" descr="Image result for â«ÙÙØ§Ø² Ø¬ÙØ§Ø¹Øªâ¬â"/>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604763" y="1600200"/>
            <a:ext cx="3566843" cy="47557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536858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05302" y="274637"/>
            <a:ext cx="5077097" cy="4036105"/>
          </a:xfrm>
        </p:spPr>
        <p:txBody>
          <a:bodyPr/>
          <a:lstStyle/>
          <a:p>
            <a:r>
              <a:rPr lang="fa-IR" b="0" dirty="0">
                <a:solidFill>
                  <a:schemeClr val="tx1"/>
                </a:solidFill>
                <a:effectLst/>
                <a:latin typeface="IranSans"/>
              </a:rPr>
              <a:t> «تنگ شدن وقت نماز، برای من بهتر از رنجاندن کودکان است.»</a:t>
            </a:r>
            <a:endParaRPr lang="en-US" dirty="0">
              <a:solidFill>
                <a:schemeClr val="tx1"/>
              </a:solidFill>
            </a:endParaRPr>
          </a:p>
        </p:txBody>
      </p:sp>
      <p:pic>
        <p:nvPicPr>
          <p:cNvPr id="4" name="Content Placeholder 3"/>
          <p:cNvPicPr>
            <a:picLocks noGrp="1" noChangeAspect="1"/>
          </p:cNvPicPr>
          <p:nvPr>
            <p:ph idx="1"/>
          </p:nvPr>
        </p:nvPicPr>
        <p:blipFill>
          <a:blip r:embed="rId2"/>
          <a:stretch>
            <a:fillRect/>
          </a:stretch>
        </p:blipFill>
        <p:spPr>
          <a:xfrm>
            <a:off x="457199" y="-44608"/>
            <a:ext cx="5414916" cy="6902608"/>
          </a:xfrm>
          <a:prstGeom prst="rect">
            <a:avLst/>
          </a:prstGeom>
        </p:spPr>
      </p:pic>
    </p:spTree>
    <p:extLst>
      <p:ext uri="{BB962C8B-B14F-4D97-AF65-F5344CB8AC3E}">
        <p14:creationId xmlns:p14="http://schemas.microsoft.com/office/powerpoint/2010/main" val="1584296103"/>
      </p:ext>
    </p:extLst>
  </p:cSld>
  <p:clrMapOvr>
    <a:masterClrMapping/>
  </p:clrMapOvr>
  <p:transition>
    <p:fade thruBlk="1"/>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Adverse Childhood Experiences</a:t>
            </a:r>
            <a:endParaRPr lang="en-US" b="1" dirty="0">
              <a:latin typeface="Times New Roman" panose="02020603050405020304" pitchFamily="18" charset="0"/>
              <a:cs typeface="Times New Roman" panose="02020603050405020304" pitchFamily="18" charset="0"/>
            </a:endParaRPr>
          </a:p>
        </p:txBody>
      </p:sp>
      <p:sp>
        <p:nvSpPr>
          <p:cNvPr id="4" name="Content Placeholder 3"/>
          <p:cNvSpPr>
            <a:spLocks noGrp="1"/>
          </p:cNvSpPr>
          <p:nvPr>
            <p:ph sz="half" idx="2"/>
          </p:nvPr>
        </p:nvSpPr>
        <p:spPr/>
        <p:txBody>
          <a:bodyPr>
            <a:normAutofit/>
          </a:bodyPr>
          <a:lstStyle/>
          <a:p>
            <a:pPr algn="r" rtl="1"/>
            <a:r>
              <a:rPr lang="fa-IR" sz="4000" dirty="0" smtClean="0">
                <a:solidFill>
                  <a:srgbClr val="0070C0"/>
                </a:solidFill>
                <a:cs typeface="B Titr" panose="00000700000000000000" pitchFamily="2" charset="-78"/>
              </a:rPr>
              <a:t>نقش تجارب منفی دوران کودکی</a:t>
            </a:r>
            <a:endParaRPr lang="en-US" sz="4000" dirty="0">
              <a:solidFill>
                <a:srgbClr val="0070C0"/>
              </a:solidFill>
              <a:cs typeface="B Titr" panose="00000700000000000000" pitchFamily="2" charset="-78"/>
            </a:endParaRPr>
          </a:p>
        </p:txBody>
      </p:sp>
      <p:pic>
        <p:nvPicPr>
          <p:cNvPr id="3" name="Content Placeholder 2"/>
          <p:cNvPicPr>
            <a:picLocks noGrp="1" noChangeAspect="1"/>
          </p:cNvPicPr>
          <p:nvPr>
            <p:ph sz="half" idx="1"/>
          </p:nvPr>
        </p:nvPicPr>
        <p:blipFill>
          <a:blip r:embed="rId2"/>
          <a:stretch>
            <a:fillRect/>
          </a:stretch>
        </p:blipFill>
        <p:spPr>
          <a:xfrm>
            <a:off x="838200" y="2274094"/>
            <a:ext cx="5181600" cy="3454400"/>
          </a:xfrm>
          <a:prstGeom prst="rect">
            <a:avLst/>
          </a:prstGeom>
        </p:spPr>
      </p:pic>
    </p:spTree>
    <p:extLst>
      <p:ext uri="{BB962C8B-B14F-4D97-AF65-F5344CB8AC3E}">
        <p14:creationId xmlns:p14="http://schemas.microsoft.com/office/powerpoint/2010/main" val="216844284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717963" y="0"/>
            <a:ext cx="7677150" cy="2190750"/>
          </a:xfrm>
          <a:prstGeom prst="rect">
            <a:avLst/>
          </a:prstGeom>
        </p:spPr>
      </p:pic>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699655" y="2352097"/>
            <a:ext cx="5160818" cy="4351338"/>
          </a:xfrm>
        </p:spPr>
        <p:txBody>
          <a:bodyPr/>
          <a:lstStyle/>
          <a:p>
            <a:endParaRPr lang="en-US" dirty="0" smtClean="0"/>
          </a:p>
          <a:p>
            <a:r>
              <a:rPr lang="en-US" dirty="0" smtClean="0"/>
              <a:t>The </a:t>
            </a:r>
            <a:r>
              <a:rPr lang="en-US" dirty="0"/>
              <a:t>results suggested that ELS was related to measures of both school-age and persistent early childhood aggression</a:t>
            </a:r>
          </a:p>
        </p:txBody>
      </p:sp>
      <p:sp>
        <p:nvSpPr>
          <p:cNvPr id="5" name="Content Placeholder 2"/>
          <p:cNvSpPr txBox="1">
            <a:spLocks/>
          </p:cNvSpPr>
          <p:nvPr/>
        </p:nvSpPr>
        <p:spPr>
          <a:xfrm>
            <a:off x="6096000" y="2352097"/>
            <a:ext cx="5160818"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a-IR" sz="4000" b="0" i="0" u="none" strike="noStrike" kern="1200" cap="none" spc="0" normalizeH="0" baseline="0" noProof="0" dirty="0" smtClean="0">
                <a:ln>
                  <a:noFill/>
                </a:ln>
                <a:solidFill>
                  <a:srgbClr val="C00000"/>
                </a:solidFill>
                <a:effectLst/>
                <a:uLnTx/>
                <a:uFillTx/>
                <a:latin typeface="Calibri" panose="020F0502020204030204"/>
                <a:ea typeface="+mn-ea"/>
                <a:cs typeface="B Titr" panose="00000700000000000000" pitchFamily="2" charset="-78"/>
              </a:rPr>
              <a:t>استرس های اوان کودکی </a:t>
            </a:r>
            <a:r>
              <a:rPr kumimoji="0" lang="fa-IR" sz="4000" b="0" i="0" u="none" strike="noStrike" kern="1200" cap="none" spc="0" normalizeH="0" baseline="0" noProof="0" dirty="0" smtClean="0">
                <a:ln>
                  <a:noFill/>
                </a:ln>
                <a:solidFill>
                  <a:prstClr val="black"/>
                </a:solidFill>
                <a:effectLst/>
                <a:uLnTx/>
                <a:uFillTx/>
                <a:latin typeface="Calibri" panose="020F0502020204030204"/>
                <a:ea typeface="+mn-ea"/>
                <a:cs typeface="B Titr" panose="00000700000000000000" pitchFamily="2" charset="-78"/>
              </a:rPr>
              <a:t>با </a:t>
            </a:r>
            <a:r>
              <a:rPr kumimoji="0" lang="fa-IR" sz="4000" b="0" i="0" u="none" strike="noStrike" kern="1200" cap="none" spc="0" normalizeH="0" baseline="0" noProof="0" dirty="0" smtClean="0">
                <a:ln>
                  <a:noFill/>
                </a:ln>
                <a:solidFill>
                  <a:srgbClr val="C00000"/>
                </a:solidFill>
                <a:effectLst/>
                <a:uLnTx/>
                <a:uFillTx/>
                <a:latin typeface="Calibri" panose="020F0502020204030204"/>
                <a:ea typeface="+mn-ea"/>
                <a:cs typeface="B Titr" panose="00000700000000000000" pitchFamily="2" charset="-78"/>
              </a:rPr>
              <a:t>عصبی بودن کودک</a:t>
            </a:r>
            <a:r>
              <a:rPr kumimoji="0" lang="fa-IR" sz="4000" b="0" i="0" u="none" strike="noStrike" kern="1200" cap="none" spc="0" normalizeH="0" baseline="0" noProof="0" dirty="0" smtClean="0">
                <a:ln>
                  <a:noFill/>
                </a:ln>
                <a:solidFill>
                  <a:prstClr val="black"/>
                </a:solidFill>
                <a:effectLst/>
                <a:uLnTx/>
                <a:uFillTx/>
                <a:latin typeface="Calibri" panose="020F0502020204030204"/>
                <a:ea typeface="+mn-ea"/>
                <a:cs typeface="B Titr" panose="00000700000000000000" pitchFamily="2" charset="-78"/>
              </a:rPr>
              <a:t> در دوران کودکی و </a:t>
            </a:r>
            <a:r>
              <a:rPr kumimoji="0" lang="fa-IR" sz="4000" b="0" i="0" u="none" strike="noStrike" kern="1200" cap="none" spc="0" normalizeH="0" baseline="0" noProof="0" dirty="0" smtClean="0">
                <a:ln>
                  <a:noFill/>
                </a:ln>
                <a:solidFill>
                  <a:srgbClr val="C00000"/>
                </a:solidFill>
                <a:effectLst/>
                <a:uLnTx/>
                <a:uFillTx/>
                <a:latin typeface="Calibri" panose="020F0502020204030204"/>
                <a:ea typeface="+mn-ea"/>
                <a:cs typeface="B Titr" panose="00000700000000000000" pitchFamily="2" charset="-78"/>
              </a:rPr>
              <a:t>مدرسه </a:t>
            </a:r>
            <a:r>
              <a:rPr kumimoji="0" lang="fa-IR" sz="4000" b="0" i="0" u="none" strike="noStrike" kern="1200" cap="none" spc="0" normalizeH="0" baseline="0" noProof="0" dirty="0" smtClean="0">
                <a:ln>
                  <a:noFill/>
                </a:ln>
                <a:solidFill>
                  <a:prstClr val="black"/>
                </a:solidFill>
                <a:effectLst/>
                <a:uLnTx/>
                <a:uFillTx/>
                <a:latin typeface="Calibri" panose="020F0502020204030204"/>
                <a:ea typeface="+mn-ea"/>
                <a:cs typeface="B Titr" panose="00000700000000000000" pitchFamily="2" charset="-78"/>
              </a:rPr>
              <a:t>ارتباط دارد</a:t>
            </a:r>
          </a:p>
        </p:txBody>
      </p:sp>
    </p:spTree>
    <p:extLst>
      <p:ext uri="{BB962C8B-B14F-4D97-AF65-F5344CB8AC3E}">
        <p14:creationId xmlns:p14="http://schemas.microsoft.com/office/powerpoint/2010/main" val="329356979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773382" y="0"/>
            <a:ext cx="8062656" cy="1932277"/>
          </a:xfrm>
          <a:prstGeom prst="rect">
            <a:avLst/>
          </a:prstGeom>
        </p:spPr>
      </p:pic>
      <p:sp>
        <p:nvSpPr>
          <p:cNvPr id="6" name="Content Placeholder 5"/>
          <p:cNvSpPr>
            <a:spLocks noGrp="1"/>
          </p:cNvSpPr>
          <p:nvPr>
            <p:ph sz="half" idx="1"/>
          </p:nvPr>
        </p:nvSpPr>
        <p:spPr>
          <a:xfrm>
            <a:off x="768927" y="2506662"/>
            <a:ext cx="5181600" cy="4351338"/>
          </a:xfrm>
        </p:spPr>
        <p:txBody>
          <a:bodyPr>
            <a:normAutofit fontScale="92500" lnSpcReduction="10000"/>
          </a:bodyPr>
          <a:lstStyle/>
          <a:p>
            <a:r>
              <a:rPr lang="en-US" dirty="0" smtClean="0"/>
              <a:t>One additional increase in maltreatment (IRR=1.23, 95 % CI: 1.00, 1.53) predicted 23 % higher count of problematic alcohol use. Maltreatment (IRR=1.50, 95 % CI: 1.05, 2.13) and household (IRR=1.66, 95 % CI: 1.18, 2.32) subdomains predicted increased counts of marijuana use. Four or more ACEs predicted increased counts of tobacco use (IRR=1.49, 95 % CI: 1.08, 2.06) among </a:t>
            </a:r>
            <a:r>
              <a:rPr lang="en-US" dirty="0" err="1" smtClean="0"/>
              <a:t>Latinx</a:t>
            </a:r>
            <a:r>
              <a:rPr lang="en-US" dirty="0" smtClean="0"/>
              <a:t> young adults. </a:t>
            </a:r>
            <a:endParaRPr lang="en-US" dirty="0"/>
          </a:p>
        </p:txBody>
      </p:sp>
      <p:sp>
        <p:nvSpPr>
          <p:cNvPr id="7" name="Content Placeholder 6"/>
          <p:cNvSpPr>
            <a:spLocks noGrp="1"/>
          </p:cNvSpPr>
          <p:nvPr>
            <p:ph sz="half" idx="2"/>
          </p:nvPr>
        </p:nvSpPr>
        <p:spPr>
          <a:xfrm>
            <a:off x="6269181" y="2506662"/>
            <a:ext cx="5451763" cy="4351338"/>
          </a:xfrm>
        </p:spPr>
        <p:txBody>
          <a:bodyPr>
            <a:normAutofit fontScale="92500" lnSpcReduction="10000"/>
          </a:bodyPr>
          <a:lstStyle/>
          <a:p>
            <a:pPr algn="r" rtl="1"/>
            <a:r>
              <a:rPr lang="fa-IR" sz="3600" dirty="0" smtClean="0">
                <a:solidFill>
                  <a:srgbClr val="C00000"/>
                </a:solidFill>
                <a:cs typeface="B Titr" panose="00000700000000000000" pitchFamily="2" charset="-78"/>
              </a:rPr>
              <a:t>وقایع ناخوشایند دوران کودکی</a:t>
            </a:r>
          </a:p>
          <a:p>
            <a:pPr algn="r" rtl="1"/>
            <a:r>
              <a:rPr lang="fa-IR" sz="3600" dirty="0" smtClean="0">
                <a:cs typeface="B Titr" panose="00000700000000000000" pitchFamily="2" charset="-78"/>
              </a:rPr>
              <a:t>افزایش احتمال مصرف </a:t>
            </a:r>
            <a:r>
              <a:rPr lang="fa-IR" sz="3600" dirty="0" smtClean="0">
                <a:solidFill>
                  <a:srgbClr val="C00000"/>
                </a:solidFill>
                <a:cs typeface="B Titr" panose="00000700000000000000" pitchFamily="2" charset="-78"/>
              </a:rPr>
              <a:t>الکل</a:t>
            </a:r>
          </a:p>
          <a:p>
            <a:pPr algn="r" rtl="1"/>
            <a:r>
              <a:rPr lang="fa-IR" sz="3600" dirty="0" smtClean="0">
                <a:cs typeface="B Titr" panose="00000700000000000000" pitchFamily="2" charset="-78"/>
              </a:rPr>
              <a:t>افزایش احتمال مصرف </a:t>
            </a:r>
            <a:r>
              <a:rPr lang="fa-IR" sz="3600" dirty="0" smtClean="0">
                <a:solidFill>
                  <a:srgbClr val="C00000"/>
                </a:solidFill>
                <a:cs typeface="B Titr" panose="00000700000000000000" pitchFamily="2" charset="-78"/>
              </a:rPr>
              <a:t>ماری جوانا</a:t>
            </a:r>
          </a:p>
          <a:p>
            <a:pPr algn="r" rtl="1"/>
            <a:r>
              <a:rPr lang="fa-IR" sz="3600" dirty="0" smtClean="0">
                <a:cs typeface="B Titr" panose="00000700000000000000" pitchFamily="2" charset="-78"/>
              </a:rPr>
              <a:t>افزایش احتمال مصرف </a:t>
            </a:r>
            <a:r>
              <a:rPr lang="fa-IR" sz="3600" dirty="0" smtClean="0">
                <a:solidFill>
                  <a:srgbClr val="C00000"/>
                </a:solidFill>
                <a:cs typeface="B Titr" panose="00000700000000000000" pitchFamily="2" charset="-78"/>
              </a:rPr>
              <a:t>سیگار</a:t>
            </a:r>
            <a:endParaRPr lang="en-US" sz="3600" dirty="0">
              <a:solidFill>
                <a:srgbClr val="C00000"/>
              </a:solidFill>
              <a:cs typeface="B Titr" panose="00000700000000000000" pitchFamily="2" charset="-78"/>
            </a:endParaRPr>
          </a:p>
        </p:txBody>
      </p:sp>
    </p:spTree>
    <p:extLst>
      <p:ext uri="{BB962C8B-B14F-4D97-AF65-F5344CB8AC3E}">
        <p14:creationId xmlns:p14="http://schemas.microsoft.com/office/powerpoint/2010/main" val="366996713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11941226" cy="2812473"/>
          </a:xfrm>
          <a:prstGeom prst="rect">
            <a:avLst/>
          </a:prstGeom>
        </p:spPr>
      </p:pic>
      <p:sp>
        <p:nvSpPr>
          <p:cNvPr id="2" name="Title 1"/>
          <p:cNvSpPr>
            <a:spLocks noGrp="1"/>
          </p:cNvSpPr>
          <p:nvPr>
            <p:ph type="title"/>
          </p:nvPr>
        </p:nvSpPr>
        <p:spPr/>
        <p:txBody>
          <a:bodyPr/>
          <a:lstStyle/>
          <a:p>
            <a:endParaRPr lang="en-US" dirty="0"/>
          </a:p>
        </p:txBody>
      </p:sp>
      <p:sp>
        <p:nvSpPr>
          <p:cNvPr id="3" name="Content Placeholder 2"/>
          <p:cNvSpPr>
            <a:spLocks noGrp="1"/>
          </p:cNvSpPr>
          <p:nvPr>
            <p:ph sz="half" idx="1"/>
          </p:nvPr>
        </p:nvSpPr>
        <p:spPr>
          <a:xfrm>
            <a:off x="838200" y="2590799"/>
            <a:ext cx="5181600" cy="3586163"/>
          </a:xfrm>
        </p:spPr>
        <p:txBody>
          <a:bodyPr/>
          <a:lstStyle/>
          <a:p>
            <a:r>
              <a:rPr lang="en-US" dirty="0" smtClean="0"/>
              <a:t>Hispanic adolescents (n = 1399) in Southern California </a:t>
            </a:r>
            <a:endParaRPr lang="fa-IR" dirty="0" smtClean="0"/>
          </a:p>
          <a:p>
            <a:r>
              <a:rPr lang="en-US" dirty="0" smtClean="0"/>
              <a:t>Every additional ACE was associated with significantly higher past 30-day cigarette use (β = 0.05, 95%CI = 0.01, 0.10), marijuana use, (β = 0.15, 95%CI = 0.06, 0.25) and alcohol use </a:t>
            </a:r>
            <a:endParaRPr lang="en-US" dirty="0"/>
          </a:p>
        </p:txBody>
      </p:sp>
      <p:sp>
        <p:nvSpPr>
          <p:cNvPr id="4" name="Content Placeholder 3"/>
          <p:cNvSpPr>
            <a:spLocks noGrp="1"/>
          </p:cNvSpPr>
          <p:nvPr>
            <p:ph sz="half" idx="2"/>
          </p:nvPr>
        </p:nvSpPr>
        <p:spPr>
          <a:xfrm>
            <a:off x="6172200" y="2854036"/>
            <a:ext cx="5181600" cy="3586164"/>
          </a:xfrm>
        </p:spPr>
        <p:txBody>
          <a:bodyPr>
            <a:normAutofit/>
          </a:bodyPr>
          <a:lstStyle/>
          <a:p>
            <a:pPr algn="r" rtl="1">
              <a:lnSpc>
                <a:spcPct val="100000"/>
              </a:lnSpc>
            </a:pPr>
            <a:r>
              <a:rPr lang="fa-IR" sz="3600" dirty="0" smtClean="0">
                <a:cs typeface="B Titr" panose="00000700000000000000" pitchFamily="2" charset="-78"/>
              </a:rPr>
              <a:t>مطالعه طولانی مدت از کودکی تا بزرگسالی 1399 نفر </a:t>
            </a:r>
            <a:r>
              <a:rPr lang="fa-IR" sz="3600" dirty="0" smtClean="0">
                <a:solidFill>
                  <a:srgbClr val="C00000"/>
                </a:solidFill>
                <a:cs typeface="B Titr" panose="00000700000000000000" pitchFamily="2" charset="-78"/>
              </a:rPr>
              <a:t>عیناً نتایج مشابه </a:t>
            </a:r>
            <a:r>
              <a:rPr lang="fa-IR" sz="3600" dirty="0" smtClean="0">
                <a:cs typeface="B Titr" panose="00000700000000000000" pitchFamily="2" charset="-78"/>
              </a:rPr>
              <a:t>داد</a:t>
            </a:r>
            <a:endParaRPr lang="en-US" sz="3600" dirty="0">
              <a:cs typeface="B Titr" panose="00000700000000000000" pitchFamily="2" charset="-78"/>
            </a:endParaRPr>
          </a:p>
        </p:txBody>
      </p:sp>
    </p:spTree>
    <p:extLst>
      <p:ext uri="{BB962C8B-B14F-4D97-AF65-F5344CB8AC3E}">
        <p14:creationId xmlns:p14="http://schemas.microsoft.com/office/powerpoint/2010/main" val="73573551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302327" y="0"/>
            <a:ext cx="10544175" cy="3819525"/>
          </a:xfrm>
          <a:prstGeom prst="rect">
            <a:avLst/>
          </a:prstGeom>
        </p:spPr>
      </p:pic>
      <p:sp>
        <p:nvSpPr>
          <p:cNvPr id="2" name="Title 1"/>
          <p:cNvSpPr>
            <a:spLocks noGrp="1"/>
          </p:cNvSpPr>
          <p:nvPr>
            <p:ph type="title"/>
          </p:nvPr>
        </p:nvSpPr>
        <p:spPr/>
        <p:txBody>
          <a:bodyPr/>
          <a:lstStyle/>
          <a:p>
            <a:endParaRPr lang="en-US" dirty="0"/>
          </a:p>
        </p:txBody>
      </p:sp>
      <p:sp>
        <p:nvSpPr>
          <p:cNvPr id="3" name="Content Placeholder 2"/>
          <p:cNvSpPr>
            <a:spLocks noGrp="1"/>
          </p:cNvSpPr>
          <p:nvPr>
            <p:ph sz="half" idx="1"/>
          </p:nvPr>
        </p:nvSpPr>
        <p:spPr>
          <a:xfrm>
            <a:off x="838200" y="3990109"/>
            <a:ext cx="5181600" cy="2186853"/>
          </a:xfrm>
        </p:spPr>
        <p:txBody>
          <a:bodyPr>
            <a:normAutofit lnSpcReduction="10000"/>
          </a:bodyPr>
          <a:lstStyle/>
          <a:p>
            <a:r>
              <a:rPr lang="en-US" dirty="0">
                <a:solidFill>
                  <a:srgbClr val="131413"/>
                </a:solidFill>
                <a:latin typeface="PbbsvcMinionProRegular"/>
              </a:rPr>
              <a:t>Childhood abuse was directly associated with current WPS (</a:t>
            </a:r>
            <a:r>
              <a:rPr lang="en-US" i="1" dirty="0">
                <a:solidFill>
                  <a:srgbClr val="131413"/>
                </a:solidFill>
                <a:latin typeface="YkstpjMinionMath Italic"/>
              </a:rPr>
              <a:t>β </a:t>
            </a:r>
            <a:r>
              <a:rPr lang="en-US" dirty="0">
                <a:solidFill>
                  <a:srgbClr val="131413"/>
                </a:solidFill>
                <a:latin typeface="GftkpfMinionMath-Regular"/>
              </a:rPr>
              <a:t>= 0</a:t>
            </a:r>
            <a:r>
              <a:rPr lang="en-US" i="1" dirty="0">
                <a:solidFill>
                  <a:srgbClr val="131413"/>
                </a:solidFill>
                <a:latin typeface="KmhbpkTeXCMMathsItalic"/>
              </a:rPr>
              <a:t>:</a:t>
            </a:r>
            <a:r>
              <a:rPr lang="en-US" dirty="0">
                <a:solidFill>
                  <a:srgbClr val="131413"/>
                </a:solidFill>
                <a:latin typeface="GftkpfMinionMath-Regular"/>
              </a:rPr>
              <a:t>20, </a:t>
            </a:r>
            <a:r>
              <a:rPr lang="en-US" i="1" dirty="0">
                <a:solidFill>
                  <a:srgbClr val="131413"/>
                </a:solidFill>
                <a:latin typeface="BvwfwfMinionMath Italic"/>
              </a:rPr>
              <a:t>P </a:t>
            </a:r>
            <a:r>
              <a:rPr lang="en-US" dirty="0">
                <a:solidFill>
                  <a:srgbClr val="131413"/>
                </a:solidFill>
                <a:latin typeface="GftkpfMinionMath-Regular"/>
              </a:rPr>
              <a:t>&lt; 0</a:t>
            </a:r>
            <a:r>
              <a:rPr lang="en-US" i="1" dirty="0">
                <a:solidFill>
                  <a:srgbClr val="131413"/>
                </a:solidFill>
                <a:latin typeface="KmhbpkTeXCMMathsItalic"/>
              </a:rPr>
              <a:t>:</a:t>
            </a:r>
            <a:r>
              <a:rPr lang="en-US" dirty="0">
                <a:solidFill>
                  <a:srgbClr val="131413"/>
                </a:solidFill>
                <a:latin typeface="GftkpfMinionMath-Regular"/>
              </a:rPr>
              <a:t>001</a:t>
            </a:r>
            <a:r>
              <a:rPr lang="en-US" dirty="0">
                <a:solidFill>
                  <a:srgbClr val="131413"/>
                </a:solidFill>
                <a:latin typeface="PbbsvcMinionProRegular"/>
              </a:rPr>
              <a:t>) and resilience (</a:t>
            </a:r>
            <a:r>
              <a:rPr lang="en-US" i="1" dirty="0">
                <a:solidFill>
                  <a:srgbClr val="131413"/>
                </a:solidFill>
                <a:latin typeface="YkstpjMinionMath Italic"/>
              </a:rPr>
              <a:t>β </a:t>
            </a:r>
            <a:r>
              <a:rPr lang="en-US" dirty="0">
                <a:solidFill>
                  <a:srgbClr val="131413"/>
                </a:solidFill>
                <a:latin typeface="GftkpfMinionMath-Regular"/>
              </a:rPr>
              <a:t>= </a:t>
            </a:r>
            <a:r>
              <a:rPr lang="en-US" dirty="0">
                <a:solidFill>
                  <a:srgbClr val="131413"/>
                </a:solidFill>
                <a:latin typeface="TpsnqjMinionMath-Regular"/>
              </a:rPr>
              <a:t>-</a:t>
            </a:r>
            <a:r>
              <a:rPr lang="en-US" dirty="0">
                <a:solidFill>
                  <a:srgbClr val="131413"/>
                </a:solidFill>
                <a:latin typeface="GftkpfMinionMath-Regular"/>
              </a:rPr>
              <a:t>0</a:t>
            </a:r>
            <a:r>
              <a:rPr lang="en-US" i="1" dirty="0">
                <a:solidFill>
                  <a:srgbClr val="131413"/>
                </a:solidFill>
                <a:latin typeface="KmhbpkTeXCMMathsItalic"/>
              </a:rPr>
              <a:t>:</a:t>
            </a:r>
            <a:r>
              <a:rPr lang="en-US" dirty="0">
                <a:solidFill>
                  <a:srgbClr val="131413"/>
                </a:solidFill>
                <a:latin typeface="GftkpfMinionMath-Regular"/>
              </a:rPr>
              <a:t>12, </a:t>
            </a:r>
            <a:r>
              <a:rPr lang="en-US" i="1" dirty="0">
                <a:solidFill>
                  <a:srgbClr val="131413"/>
                </a:solidFill>
                <a:latin typeface="BvwfwfMinionMath Italic"/>
              </a:rPr>
              <a:t>P </a:t>
            </a:r>
            <a:r>
              <a:rPr lang="en-US" dirty="0">
                <a:solidFill>
                  <a:srgbClr val="131413"/>
                </a:solidFill>
                <a:latin typeface="GftkpfMinionMath-Regular"/>
              </a:rPr>
              <a:t>&lt; 0</a:t>
            </a:r>
            <a:r>
              <a:rPr lang="en-US" i="1" dirty="0">
                <a:solidFill>
                  <a:srgbClr val="131413"/>
                </a:solidFill>
                <a:latin typeface="KmhbpkTeXCMMathsItalic"/>
              </a:rPr>
              <a:t>:</a:t>
            </a:r>
            <a:r>
              <a:rPr lang="en-US" dirty="0">
                <a:solidFill>
                  <a:srgbClr val="131413"/>
                </a:solidFill>
                <a:latin typeface="GftkpfMinionMath-Regular"/>
              </a:rPr>
              <a:t>05</a:t>
            </a:r>
            <a:r>
              <a:rPr lang="en-US" dirty="0">
                <a:solidFill>
                  <a:srgbClr val="131413"/>
                </a:solidFill>
                <a:latin typeface="PbbsvcMinionProRegular"/>
              </a:rPr>
              <a:t>)</a:t>
            </a:r>
            <a:r>
              <a:rPr lang="en-US" dirty="0"/>
              <a:t> </a:t>
            </a:r>
            <a:br>
              <a:rPr lang="en-US" dirty="0"/>
            </a:br>
            <a:endParaRPr lang="en-US" dirty="0"/>
          </a:p>
        </p:txBody>
      </p:sp>
      <p:sp>
        <p:nvSpPr>
          <p:cNvPr id="4" name="Content Placeholder 3"/>
          <p:cNvSpPr>
            <a:spLocks noGrp="1"/>
          </p:cNvSpPr>
          <p:nvPr>
            <p:ph sz="half" idx="2"/>
          </p:nvPr>
        </p:nvSpPr>
        <p:spPr>
          <a:xfrm>
            <a:off x="6172200" y="3990109"/>
            <a:ext cx="5181600" cy="2186854"/>
          </a:xfrm>
        </p:spPr>
        <p:txBody>
          <a:bodyPr>
            <a:normAutofit lnSpcReduction="10000"/>
          </a:bodyPr>
          <a:lstStyle/>
          <a:p>
            <a:pPr algn="r" rtl="1"/>
            <a:r>
              <a:rPr lang="fa-IR" sz="4000" dirty="0" smtClean="0">
                <a:cs typeface="B Titr" panose="00000700000000000000" pitchFamily="2" charset="-78"/>
              </a:rPr>
              <a:t>احتمال </a:t>
            </a:r>
            <a:r>
              <a:rPr lang="fa-IR" sz="4000" dirty="0" smtClean="0">
                <a:solidFill>
                  <a:srgbClr val="C00000"/>
                </a:solidFill>
                <a:cs typeface="B Titr" panose="00000700000000000000" pitchFamily="2" charset="-78"/>
              </a:rPr>
              <a:t>مصرف قلیان </a:t>
            </a:r>
            <a:r>
              <a:rPr lang="fa-IR" sz="4000" dirty="0" smtClean="0">
                <a:cs typeface="B Titr" panose="00000700000000000000" pitchFamily="2" charset="-78"/>
              </a:rPr>
              <a:t>نیز بطور معنی داری افزایش می یابد.</a:t>
            </a:r>
            <a:endParaRPr lang="en-US" sz="4000" dirty="0">
              <a:cs typeface="B Titr" panose="00000700000000000000" pitchFamily="2" charset="-78"/>
            </a:endParaRPr>
          </a:p>
        </p:txBody>
      </p:sp>
    </p:spTree>
    <p:extLst>
      <p:ext uri="{BB962C8B-B14F-4D97-AF65-F5344CB8AC3E}">
        <p14:creationId xmlns:p14="http://schemas.microsoft.com/office/powerpoint/2010/main" val="340344265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257425" y="0"/>
            <a:ext cx="7909177" cy="1690688"/>
          </a:xfrm>
          <a:prstGeom prst="rect">
            <a:avLst/>
          </a:prstGeom>
        </p:spPr>
      </p:pic>
      <p:sp>
        <p:nvSpPr>
          <p:cNvPr id="2" name="Title 1"/>
          <p:cNvSpPr>
            <a:spLocks noGrp="1"/>
          </p:cNvSpPr>
          <p:nvPr>
            <p:ph type="title"/>
          </p:nvPr>
        </p:nvSpPr>
        <p:spPr/>
        <p:txBody>
          <a:bodyPr/>
          <a:lstStyle/>
          <a:p>
            <a:endParaRPr lang="en-US" dirty="0"/>
          </a:p>
        </p:txBody>
      </p:sp>
      <p:sp>
        <p:nvSpPr>
          <p:cNvPr id="3" name="Content Placeholder 2"/>
          <p:cNvSpPr>
            <a:spLocks noGrp="1"/>
          </p:cNvSpPr>
          <p:nvPr>
            <p:ph sz="half" idx="1"/>
          </p:nvPr>
        </p:nvSpPr>
        <p:spPr/>
        <p:txBody>
          <a:bodyPr/>
          <a:lstStyle/>
          <a:p>
            <a:r>
              <a:rPr lang="en-US" dirty="0" smtClean="0"/>
              <a:t>Every increase of one trauma was associated with a 12-23% increase in odds of early initiation across the seven opioid use behavior</a:t>
            </a:r>
            <a:endParaRPr lang="en-US" dirty="0"/>
          </a:p>
        </p:txBody>
      </p:sp>
      <p:sp>
        <p:nvSpPr>
          <p:cNvPr id="4" name="Content Placeholder 3"/>
          <p:cNvSpPr>
            <a:spLocks noGrp="1"/>
          </p:cNvSpPr>
          <p:nvPr>
            <p:ph sz="half" idx="2"/>
          </p:nvPr>
        </p:nvSpPr>
        <p:spPr/>
        <p:txBody>
          <a:bodyPr>
            <a:normAutofit/>
          </a:bodyPr>
          <a:lstStyle/>
          <a:p>
            <a:pPr algn="r" rtl="1"/>
            <a:r>
              <a:rPr lang="fa-IR" sz="3200" dirty="0">
                <a:cs typeface="B Titr" panose="00000700000000000000" pitchFamily="2" charset="-78"/>
              </a:rPr>
              <a:t>افزایش احتمال مصرف </a:t>
            </a:r>
            <a:r>
              <a:rPr lang="fa-IR" sz="3200" dirty="0" smtClean="0">
                <a:solidFill>
                  <a:srgbClr val="C00000"/>
                </a:solidFill>
                <a:cs typeface="B Titr" panose="00000700000000000000" pitchFamily="2" charset="-78"/>
              </a:rPr>
              <a:t>اپیوییدها (تریاک و هرویین و متادون)</a:t>
            </a:r>
            <a:endParaRPr lang="fa-IR" sz="3200" dirty="0">
              <a:solidFill>
                <a:srgbClr val="C00000"/>
              </a:solidFill>
              <a:cs typeface="B Titr" panose="00000700000000000000" pitchFamily="2" charset="-78"/>
            </a:endParaRPr>
          </a:p>
          <a:p>
            <a:pPr algn="r" rtl="1"/>
            <a:endParaRPr lang="en-US" sz="3200" dirty="0"/>
          </a:p>
        </p:txBody>
      </p:sp>
    </p:spTree>
    <p:extLst>
      <p:ext uri="{BB962C8B-B14F-4D97-AF65-F5344CB8AC3E}">
        <p14:creationId xmlns:p14="http://schemas.microsoft.com/office/powerpoint/2010/main" val="379620840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12111990" cy="2202873"/>
          </a:xfrm>
          <a:prstGeom prst="rect">
            <a:avLst/>
          </a:prstGeom>
        </p:spPr>
      </p:pic>
      <p:sp>
        <p:nvSpPr>
          <p:cNvPr id="4" name="Content Placeholder 3"/>
          <p:cNvSpPr>
            <a:spLocks noGrp="1"/>
          </p:cNvSpPr>
          <p:nvPr>
            <p:ph sz="half" idx="2"/>
          </p:nvPr>
        </p:nvSpPr>
        <p:spPr>
          <a:xfrm>
            <a:off x="8880765" y="2161801"/>
            <a:ext cx="3048000" cy="3807836"/>
          </a:xfrm>
        </p:spPr>
        <p:txBody>
          <a:bodyPr>
            <a:normAutofit/>
          </a:bodyPr>
          <a:lstStyle/>
          <a:p>
            <a:pPr algn="r" rtl="1"/>
            <a:r>
              <a:rPr lang="fa-IR" sz="4000" dirty="0" smtClean="0">
                <a:cs typeface="B Titr" panose="00000700000000000000" pitchFamily="2" charset="-78"/>
              </a:rPr>
              <a:t>افزایش </a:t>
            </a:r>
            <a:r>
              <a:rPr lang="fa-IR" sz="4000" dirty="0" smtClean="0">
                <a:solidFill>
                  <a:srgbClr val="C00000"/>
                </a:solidFill>
                <a:cs typeface="B Titr" panose="00000700000000000000" pitchFamily="2" charset="-78"/>
              </a:rPr>
              <a:t>خطر</a:t>
            </a:r>
            <a:r>
              <a:rPr lang="fa-IR" sz="4000" dirty="0" smtClean="0">
                <a:cs typeface="B Titr" panose="00000700000000000000" pitchFamily="2" charset="-78"/>
              </a:rPr>
              <a:t> </a:t>
            </a:r>
            <a:r>
              <a:rPr lang="fa-IR" sz="4000" dirty="0" smtClean="0">
                <a:solidFill>
                  <a:srgbClr val="C00000"/>
                </a:solidFill>
                <a:cs typeface="B Titr" panose="00000700000000000000" pitchFamily="2" charset="-78"/>
              </a:rPr>
              <a:t>اعتیاد</a:t>
            </a:r>
            <a:r>
              <a:rPr lang="fa-IR" sz="4000" dirty="0" smtClean="0">
                <a:cs typeface="B Titr" panose="00000700000000000000" pitchFamily="2" charset="-78"/>
              </a:rPr>
              <a:t> و </a:t>
            </a:r>
            <a:r>
              <a:rPr lang="fa-IR" sz="4000" dirty="0" smtClean="0">
                <a:solidFill>
                  <a:srgbClr val="C00000"/>
                </a:solidFill>
                <a:cs typeface="B Titr" panose="00000700000000000000" pitchFamily="2" charset="-78"/>
              </a:rPr>
              <a:t>جرم و جنایت </a:t>
            </a:r>
            <a:endParaRPr lang="en-US" sz="4000" dirty="0">
              <a:solidFill>
                <a:srgbClr val="C00000"/>
              </a:solidFill>
              <a:cs typeface="B Titr" panose="00000700000000000000" pitchFamily="2" charset="-78"/>
            </a:endParaRPr>
          </a:p>
        </p:txBody>
      </p:sp>
      <p:pic>
        <p:nvPicPr>
          <p:cNvPr id="6" name="Picture 5"/>
          <p:cNvPicPr>
            <a:picLocks noChangeAspect="1"/>
          </p:cNvPicPr>
          <p:nvPr/>
        </p:nvPicPr>
        <p:blipFill>
          <a:blip r:embed="rId3"/>
          <a:stretch>
            <a:fillRect/>
          </a:stretch>
        </p:blipFill>
        <p:spPr>
          <a:xfrm>
            <a:off x="70588" y="3968737"/>
            <a:ext cx="11970813" cy="2738005"/>
          </a:xfrm>
          <a:prstGeom prst="rect">
            <a:avLst/>
          </a:prstGeom>
        </p:spPr>
      </p:pic>
      <p:pic>
        <p:nvPicPr>
          <p:cNvPr id="7" name="Content Placeholder 6"/>
          <p:cNvPicPr>
            <a:picLocks noGrp="1" noChangeAspect="1"/>
          </p:cNvPicPr>
          <p:nvPr>
            <p:ph sz="half" idx="1"/>
          </p:nvPr>
        </p:nvPicPr>
        <p:blipFill>
          <a:blip r:embed="rId4"/>
          <a:stretch>
            <a:fillRect/>
          </a:stretch>
        </p:blipFill>
        <p:spPr>
          <a:xfrm>
            <a:off x="219171" y="2202873"/>
            <a:ext cx="8181276" cy="1862846"/>
          </a:xfrm>
          <a:prstGeom prst="rect">
            <a:avLst/>
          </a:prstGeom>
        </p:spPr>
      </p:pic>
    </p:spTree>
    <p:extLst>
      <p:ext uri="{BB962C8B-B14F-4D97-AF65-F5344CB8AC3E}">
        <p14:creationId xmlns:p14="http://schemas.microsoft.com/office/powerpoint/2010/main" val="378607673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532769" y="108671"/>
            <a:ext cx="9278861" cy="2246601"/>
          </a:xfrm>
          <a:prstGeom prst="rect">
            <a:avLst/>
          </a:prstGeom>
        </p:spPr>
      </p:pic>
      <p:sp>
        <p:nvSpPr>
          <p:cNvPr id="2" name="Title 1"/>
          <p:cNvSpPr>
            <a:spLocks noGrp="1"/>
          </p:cNvSpPr>
          <p:nvPr>
            <p:ph type="title"/>
          </p:nvPr>
        </p:nvSpPr>
        <p:spPr/>
        <p:txBody>
          <a:bodyPr/>
          <a:lstStyle/>
          <a:p>
            <a:endParaRPr lang="en-US" dirty="0"/>
          </a:p>
        </p:txBody>
      </p:sp>
      <p:sp>
        <p:nvSpPr>
          <p:cNvPr id="3" name="Content Placeholder 2"/>
          <p:cNvSpPr>
            <a:spLocks noGrp="1"/>
          </p:cNvSpPr>
          <p:nvPr>
            <p:ph sz="half" idx="1"/>
          </p:nvPr>
        </p:nvSpPr>
        <p:spPr>
          <a:xfrm>
            <a:off x="838200" y="2479963"/>
            <a:ext cx="5181600" cy="3696999"/>
          </a:xfrm>
        </p:spPr>
        <p:txBody>
          <a:bodyPr/>
          <a:lstStyle/>
          <a:p>
            <a:r>
              <a:rPr lang="en-US" dirty="0"/>
              <a:t>I</a:t>
            </a:r>
            <a:r>
              <a:rPr lang="en-US" dirty="0" smtClean="0"/>
              <a:t>ncreased risk of polysubstance use, including opioids and prescription medications, among those who reported adverse childhood events</a:t>
            </a:r>
            <a:endParaRPr lang="en-US" dirty="0"/>
          </a:p>
        </p:txBody>
      </p:sp>
      <p:sp>
        <p:nvSpPr>
          <p:cNvPr id="4" name="Content Placeholder 3"/>
          <p:cNvSpPr>
            <a:spLocks noGrp="1"/>
          </p:cNvSpPr>
          <p:nvPr>
            <p:ph sz="half" idx="2"/>
          </p:nvPr>
        </p:nvSpPr>
        <p:spPr>
          <a:xfrm>
            <a:off x="6172200" y="2479963"/>
            <a:ext cx="5181600" cy="3697000"/>
          </a:xfrm>
        </p:spPr>
        <p:txBody>
          <a:bodyPr>
            <a:normAutofit/>
          </a:bodyPr>
          <a:lstStyle/>
          <a:p>
            <a:pPr algn="r" rtl="1"/>
            <a:r>
              <a:rPr lang="fa-IR" sz="3600" dirty="0" smtClean="0">
                <a:cs typeface="B Titr" panose="00000700000000000000" pitchFamily="2" charset="-78"/>
              </a:rPr>
              <a:t>افزایش احتمال </a:t>
            </a:r>
            <a:r>
              <a:rPr lang="fa-IR" sz="3600" dirty="0" smtClean="0">
                <a:solidFill>
                  <a:srgbClr val="C00000"/>
                </a:solidFill>
                <a:cs typeface="B Titr" panose="00000700000000000000" pitchFamily="2" charset="-78"/>
              </a:rPr>
              <a:t>مصرف توام چند ماده </a:t>
            </a:r>
            <a:endParaRPr lang="en-US" sz="3600" dirty="0">
              <a:solidFill>
                <a:srgbClr val="C00000"/>
              </a:solidFill>
              <a:cs typeface="B Titr" panose="00000700000000000000" pitchFamily="2" charset="-78"/>
            </a:endParaRPr>
          </a:p>
        </p:txBody>
      </p:sp>
    </p:spTree>
    <p:extLst>
      <p:ext uri="{BB962C8B-B14F-4D97-AF65-F5344CB8AC3E}">
        <p14:creationId xmlns:p14="http://schemas.microsoft.com/office/powerpoint/2010/main" val="400239148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41563"/>
            <a:ext cx="12171869" cy="3671455"/>
          </a:xfrm>
          <a:prstGeom prst="rect">
            <a:avLst/>
          </a:prstGeom>
        </p:spPr>
      </p:pic>
      <p:sp>
        <p:nvSpPr>
          <p:cNvPr id="6" name="Title 5"/>
          <p:cNvSpPr>
            <a:spLocks noGrp="1"/>
          </p:cNvSpPr>
          <p:nvPr>
            <p:ph type="title"/>
          </p:nvPr>
        </p:nvSpPr>
        <p:spPr/>
        <p:txBody>
          <a:bodyPr/>
          <a:lstStyle/>
          <a:p>
            <a:endParaRPr lang="en-US" dirty="0"/>
          </a:p>
        </p:txBody>
      </p:sp>
      <p:sp>
        <p:nvSpPr>
          <p:cNvPr id="7" name="Content Placeholder 6"/>
          <p:cNvSpPr>
            <a:spLocks noGrp="1"/>
          </p:cNvSpPr>
          <p:nvPr>
            <p:ph idx="1"/>
          </p:nvPr>
        </p:nvSpPr>
        <p:spPr>
          <a:xfrm>
            <a:off x="838200" y="4008872"/>
            <a:ext cx="10515600" cy="2505508"/>
          </a:xfrm>
        </p:spPr>
        <p:txBody>
          <a:bodyPr>
            <a:normAutofit/>
          </a:bodyPr>
          <a:lstStyle/>
          <a:p>
            <a:pPr algn="r" rtl="1"/>
            <a:r>
              <a:rPr lang="fa-IR" sz="3600" dirty="0">
                <a:solidFill>
                  <a:srgbClr val="000000"/>
                </a:solidFill>
                <a:latin typeface="Tahoma" panose="020B0604030504040204" pitchFamily="34" charset="0"/>
                <a:cs typeface="B Titr" panose="00000700000000000000" pitchFamily="2" charset="-78"/>
              </a:rPr>
              <a:t>در گروه وابسته به مواد شيوع تمامي انواع سوء رفتار دوران کودکي در مقايسه با گروه شاهد بيشتر بود. </a:t>
            </a:r>
            <a:endParaRPr lang="fa-IR" sz="3600" dirty="0" smtClean="0">
              <a:solidFill>
                <a:srgbClr val="000000"/>
              </a:solidFill>
              <a:latin typeface="Tahoma" panose="020B0604030504040204" pitchFamily="34" charset="0"/>
              <a:cs typeface="B Titr" panose="00000700000000000000" pitchFamily="2" charset="-78"/>
            </a:endParaRPr>
          </a:p>
          <a:p>
            <a:pPr algn="r" rtl="1"/>
            <a:r>
              <a:rPr lang="ar-SA" sz="3600" dirty="0">
                <a:cs typeface="B Titr" panose="00000700000000000000" pitchFamily="2" charset="-78"/>
              </a:rPr>
              <a:t>سوء استفاده عاطفي </a:t>
            </a:r>
            <a:r>
              <a:rPr lang="en-US" sz="3600" dirty="0" smtClean="0">
                <a:cs typeface="B Titr" panose="00000700000000000000" pitchFamily="2" charset="-78"/>
              </a:rPr>
              <a:t>OR=5.</a:t>
            </a:r>
            <a:r>
              <a:rPr lang="en-US" sz="3600" dirty="0">
                <a:cs typeface="B Titr" panose="00000700000000000000" pitchFamily="2" charset="-78"/>
              </a:rPr>
              <a:t>1</a:t>
            </a:r>
          </a:p>
        </p:txBody>
      </p:sp>
    </p:spTree>
    <p:extLst>
      <p:ext uri="{BB962C8B-B14F-4D97-AF65-F5344CB8AC3E}">
        <p14:creationId xmlns:p14="http://schemas.microsoft.com/office/powerpoint/2010/main" val="85457948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1"/>
            <a:ext cx="12159642" cy="3283527"/>
          </a:xfrm>
          <a:prstGeom prst="rect">
            <a:avLst/>
          </a:prstGeom>
        </p:spPr>
      </p:pic>
      <p:pic>
        <p:nvPicPr>
          <p:cNvPr id="6" name="Content Placeholder 5"/>
          <p:cNvPicPr>
            <a:picLocks noGrp="1" noChangeAspect="1"/>
          </p:cNvPicPr>
          <p:nvPr>
            <p:ph sz="half" idx="1"/>
          </p:nvPr>
        </p:nvPicPr>
        <p:blipFill>
          <a:blip r:embed="rId3"/>
          <a:stretch>
            <a:fillRect/>
          </a:stretch>
        </p:blipFill>
        <p:spPr>
          <a:xfrm>
            <a:off x="634872" y="4246133"/>
            <a:ext cx="11074656" cy="907758"/>
          </a:xfrm>
          <a:prstGeom prst="rect">
            <a:avLst/>
          </a:prstGeom>
        </p:spPr>
      </p:pic>
    </p:spTree>
    <p:extLst>
      <p:ext uri="{BB962C8B-B14F-4D97-AF65-F5344CB8AC3E}">
        <p14:creationId xmlns:p14="http://schemas.microsoft.com/office/powerpoint/2010/main" val="114805664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pic>
        <p:nvPicPr>
          <p:cNvPr id="7" name="Content Placeholder 6"/>
          <p:cNvPicPr>
            <a:picLocks noGrp="1" noChangeAspect="1"/>
          </p:cNvPicPr>
          <p:nvPr>
            <p:ph idx="1"/>
          </p:nvPr>
        </p:nvPicPr>
        <p:blipFill>
          <a:blip r:embed="rId2"/>
          <a:stretch>
            <a:fillRect/>
          </a:stretch>
        </p:blipFill>
        <p:spPr>
          <a:xfrm>
            <a:off x="2036618" y="-26718"/>
            <a:ext cx="7051964" cy="6997468"/>
          </a:xfrm>
          <a:prstGeom prst="rect">
            <a:avLst/>
          </a:prstGeom>
        </p:spPr>
      </p:pic>
    </p:spTree>
    <p:extLst>
      <p:ext uri="{BB962C8B-B14F-4D97-AF65-F5344CB8AC3E}">
        <p14:creationId xmlns:p14="http://schemas.microsoft.com/office/powerpoint/2010/main" val="2230473798"/>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0" y="0"/>
            <a:ext cx="9420225" cy="2447925"/>
          </a:xfrm>
          <a:prstGeom prst="rect">
            <a:avLst/>
          </a:prstGeom>
        </p:spPr>
      </p:pic>
      <p:sp>
        <p:nvSpPr>
          <p:cNvPr id="2" name="Title 1"/>
          <p:cNvSpPr>
            <a:spLocks noGrp="1"/>
          </p:cNvSpPr>
          <p:nvPr>
            <p:ph type="title"/>
          </p:nvPr>
        </p:nvSpPr>
        <p:spPr>
          <a:xfrm>
            <a:off x="145472" y="3343853"/>
            <a:ext cx="6629401" cy="1325563"/>
          </a:xfrm>
        </p:spPr>
        <p:txBody>
          <a:bodyPr>
            <a:normAutofit fontScale="90000"/>
          </a:bodyPr>
          <a:lstStyle/>
          <a:p>
            <a:r>
              <a:rPr lang="en-US" dirty="0"/>
              <a:t>An ACE score of 7 or more increased the risk of suicide attempts </a:t>
            </a:r>
            <a:r>
              <a:rPr lang="en-US" b="1" dirty="0"/>
              <a:t>51-fold</a:t>
            </a:r>
            <a:r>
              <a:rPr lang="en-US" dirty="0"/>
              <a:t> among children/adolescents and </a:t>
            </a:r>
            <a:r>
              <a:rPr lang="en-US" b="1" dirty="0"/>
              <a:t>30-fold</a:t>
            </a:r>
            <a:r>
              <a:rPr lang="en-US" dirty="0"/>
              <a:t> among adults </a:t>
            </a:r>
          </a:p>
        </p:txBody>
      </p:sp>
      <p:sp>
        <p:nvSpPr>
          <p:cNvPr id="3" name="TextBox 2"/>
          <p:cNvSpPr txBox="1"/>
          <p:nvPr/>
        </p:nvSpPr>
        <p:spPr>
          <a:xfrm>
            <a:off x="7342909" y="2394857"/>
            <a:ext cx="4701046" cy="415498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4400" b="1" i="0" u="none" strike="noStrike" kern="1200" cap="none" spc="0" normalizeH="0" baseline="0" noProof="0" dirty="0" smtClean="0">
                <a:ln>
                  <a:noFill/>
                </a:ln>
                <a:effectLst/>
                <a:uLnTx/>
                <a:uFillTx/>
                <a:latin typeface="Calibri" panose="020F0502020204030204"/>
                <a:cs typeface="B Titr" panose="00000700000000000000" pitchFamily="2" charset="-78"/>
              </a:rPr>
              <a:t>احتمال </a:t>
            </a:r>
            <a:r>
              <a:rPr kumimoji="0" lang="fa-IR" sz="4400" b="1" i="0" u="none" strike="noStrike" kern="1200" cap="none" spc="0" normalizeH="0" baseline="0" noProof="0" dirty="0" smtClean="0">
                <a:ln>
                  <a:noFill/>
                </a:ln>
                <a:solidFill>
                  <a:srgbClr val="C00000"/>
                </a:solidFill>
                <a:effectLst/>
                <a:uLnTx/>
                <a:uFillTx/>
                <a:latin typeface="Calibri" panose="020F0502020204030204"/>
                <a:cs typeface="B Titr" panose="00000700000000000000" pitchFamily="2" charset="-78"/>
              </a:rPr>
              <a:t>خودکشی</a:t>
            </a:r>
            <a:r>
              <a:rPr kumimoji="0" lang="fa-IR" sz="4400" b="1" i="0" u="none" strike="noStrike" kern="1200" cap="none" spc="0" normalizeH="0" baseline="0" noProof="0" dirty="0" smtClean="0">
                <a:ln>
                  <a:noFill/>
                </a:ln>
                <a:effectLst/>
                <a:uLnTx/>
                <a:uFillTx/>
                <a:latin typeface="Calibri" panose="020F0502020204030204"/>
                <a:cs typeface="B Titr" panose="00000700000000000000" pitchFamily="2" charset="-78"/>
              </a:rPr>
              <a:t> در </a:t>
            </a:r>
            <a:r>
              <a:rPr kumimoji="0" lang="fa-IR" sz="4400" b="1" i="0" u="none" strike="noStrike" kern="1200" cap="none" spc="0" normalizeH="0" baseline="0" noProof="0" dirty="0" smtClean="0">
                <a:ln>
                  <a:noFill/>
                </a:ln>
                <a:solidFill>
                  <a:srgbClr val="C00000"/>
                </a:solidFill>
                <a:effectLst/>
                <a:uLnTx/>
                <a:uFillTx/>
                <a:latin typeface="Calibri" panose="020F0502020204030204"/>
                <a:cs typeface="B Titr" panose="00000700000000000000" pitchFamily="2" charset="-78"/>
              </a:rPr>
              <a:t>نوجوانی تا 51 برابر </a:t>
            </a:r>
            <a:r>
              <a:rPr kumimoji="0" lang="fa-IR" sz="4400" b="1" i="0" u="none" strike="noStrike" kern="1200" cap="none" spc="0" normalizeH="0" baseline="0" noProof="0" dirty="0" smtClean="0">
                <a:ln>
                  <a:noFill/>
                </a:ln>
                <a:effectLst/>
                <a:uLnTx/>
                <a:uFillTx/>
                <a:latin typeface="Calibri" panose="020F0502020204030204"/>
                <a:cs typeface="B Titr" panose="00000700000000000000" pitchFamily="2" charset="-78"/>
              </a:rPr>
              <a:t>بیشتر و </a:t>
            </a:r>
            <a:r>
              <a:rPr kumimoji="0" lang="fa-IR" sz="4400" b="1" i="0" u="none" strike="noStrike" kern="1200" cap="none" spc="0" normalizeH="0" baseline="0" noProof="0" dirty="0" smtClean="0">
                <a:ln>
                  <a:noFill/>
                </a:ln>
                <a:solidFill>
                  <a:srgbClr val="C00000"/>
                </a:solidFill>
                <a:effectLst/>
                <a:uLnTx/>
                <a:uFillTx/>
                <a:latin typeface="Calibri" panose="020F0502020204030204"/>
                <a:cs typeface="B Titr" panose="00000700000000000000" pitchFamily="2" charset="-78"/>
              </a:rPr>
              <a:t>در بزرگسالی 30 برابر</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a-IR" sz="4400" b="1" i="0" u="none" strike="noStrike" kern="1200" cap="none" spc="0" normalizeH="0" baseline="0" noProof="0" dirty="0" smtClean="0">
              <a:ln>
                <a:noFill/>
              </a:ln>
              <a:solidFill>
                <a:srgbClr val="FF0000"/>
              </a:solidFill>
              <a:effectLst/>
              <a:uLnTx/>
              <a:uFillTx/>
              <a:latin typeface="Calibri" panose="020F0502020204030204"/>
              <a:ea typeface="+mn-ea"/>
              <a:cs typeface="0 Zar" panose="000004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4400" b="1" i="0" u="none" strike="noStrike" kern="1200" cap="none" spc="0" normalizeH="0" baseline="0" noProof="0" dirty="0" smtClean="0">
                <a:ln>
                  <a:noFill/>
                </a:ln>
                <a:solidFill>
                  <a:srgbClr val="FF0000"/>
                </a:solidFill>
                <a:effectLst/>
                <a:uLnTx/>
                <a:uFillTx/>
                <a:latin typeface="Calibri" panose="020F0502020204030204"/>
                <a:ea typeface="+mn-ea"/>
                <a:cs typeface="0 Zar" panose="00000400000000000000" pitchFamily="2" charset="-78"/>
              </a:rPr>
              <a:t>احتمال سرطان دو برابر</a:t>
            </a:r>
            <a:endParaRPr kumimoji="0" lang="en-US" sz="4400" b="1" i="0" u="none" strike="noStrike" kern="1200" cap="none" spc="0" normalizeH="0" baseline="0" noProof="0" dirty="0">
              <a:ln>
                <a:noFill/>
              </a:ln>
              <a:solidFill>
                <a:srgbClr val="FF0000"/>
              </a:solidFill>
              <a:effectLst/>
              <a:uLnTx/>
              <a:uFillTx/>
              <a:latin typeface="Calibri" panose="020F0502020204030204"/>
              <a:ea typeface="+mn-ea"/>
              <a:cs typeface="0 Zar" panose="00000400000000000000" pitchFamily="2" charset="-78"/>
            </a:endParaRPr>
          </a:p>
        </p:txBody>
      </p:sp>
      <p:pic>
        <p:nvPicPr>
          <p:cNvPr id="7" name="Picture 6"/>
          <p:cNvPicPr>
            <a:picLocks noChangeAspect="1"/>
          </p:cNvPicPr>
          <p:nvPr/>
        </p:nvPicPr>
        <p:blipFill>
          <a:blip r:embed="rId3"/>
          <a:stretch>
            <a:fillRect/>
          </a:stretch>
        </p:blipFill>
        <p:spPr>
          <a:xfrm>
            <a:off x="9348127" y="0"/>
            <a:ext cx="2843874" cy="1690688"/>
          </a:xfrm>
          <a:prstGeom prst="rect">
            <a:avLst/>
          </a:prstGeom>
        </p:spPr>
      </p:pic>
    </p:spTree>
    <p:extLst>
      <p:ext uri="{BB962C8B-B14F-4D97-AF65-F5344CB8AC3E}">
        <p14:creationId xmlns:p14="http://schemas.microsoft.com/office/powerpoint/2010/main" val="2027806199"/>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867930"/>
          </a:xfrm>
        </p:spPr>
        <p:txBody>
          <a:bodyPr>
            <a:normAutofit/>
          </a:bodyPr>
          <a:lstStyle/>
          <a:p>
            <a:pPr marL="0" marR="0" algn="r" rtl="1">
              <a:lnSpc>
                <a:spcPts val="4000"/>
              </a:lnSpc>
              <a:spcBef>
                <a:spcPts val="0"/>
              </a:spcBef>
              <a:spcAft>
                <a:spcPts val="0"/>
              </a:spcAft>
            </a:pPr>
            <a:r>
              <a:rPr lang="fa-IR" sz="4800" b="1" dirty="0" smtClean="0">
                <a:solidFill>
                  <a:srgbClr val="0070C0"/>
                </a:solidFill>
                <a:latin typeface="Calibri" panose="020F0502020204030204" pitchFamily="34" charset="0"/>
                <a:ea typeface="Calibri" panose="020F0502020204030204" pitchFamily="34" charset="0"/>
                <a:cs typeface="B Titr" panose="00000700000000000000" pitchFamily="2" charset="-78"/>
              </a:rPr>
              <a:t>نتیجه گیری و توصیه های مهم</a:t>
            </a:r>
            <a:endParaRPr lang="en-US" sz="4800" dirty="0">
              <a:solidFill>
                <a:srgbClr val="0070C0"/>
              </a:solidFill>
              <a:effectLst/>
              <a:latin typeface="Calibri" panose="020F0502020204030204" pitchFamily="34" charset="0"/>
              <a:ea typeface="Calibri" panose="020F0502020204030204" pitchFamily="34" charset="0"/>
              <a:cs typeface="B Titr" panose="00000700000000000000" pitchFamily="2" charset="-78"/>
            </a:endParaRPr>
          </a:p>
        </p:txBody>
      </p:sp>
      <p:sp>
        <p:nvSpPr>
          <p:cNvPr id="3" name="Content Placeholder 2"/>
          <p:cNvSpPr>
            <a:spLocks noGrp="1"/>
          </p:cNvSpPr>
          <p:nvPr>
            <p:ph idx="1"/>
          </p:nvPr>
        </p:nvSpPr>
        <p:spPr>
          <a:xfrm>
            <a:off x="838200" y="1025236"/>
            <a:ext cx="10515600" cy="5237018"/>
          </a:xfrm>
        </p:spPr>
        <p:txBody>
          <a:bodyPr>
            <a:noAutofit/>
          </a:bodyPr>
          <a:lstStyle/>
          <a:p>
            <a:pPr marL="0" marR="0" indent="0" algn="just" rtl="1">
              <a:lnSpc>
                <a:spcPts val="4000"/>
              </a:lnSpc>
              <a:spcBef>
                <a:spcPts val="0"/>
              </a:spcBef>
              <a:spcAft>
                <a:spcPts val="0"/>
              </a:spcAft>
              <a:buNone/>
            </a:pPr>
            <a:r>
              <a:rPr lang="fa-IR" sz="3600" b="1" dirty="0">
                <a:latin typeface="Calibri" panose="020F0502020204030204" pitchFamily="34" charset="0"/>
                <a:ea typeface="Calibri" panose="020F0502020204030204" pitchFamily="34" charset="0"/>
                <a:cs typeface="B Nazanin" panose="00000400000000000000" pitchFamily="2" charset="-78"/>
              </a:rPr>
              <a:t> </a:t>
            </a:r>
            <a:r>
              <a:rPr lang="fa-IR" sz="3600" b="1" dirty="0" smtClean="0">
                <a:latin typeface="Calibri" panose="020F0502020204030204" pitchFamily="34" charset="0"/>
                <a:ea typeface="Calibri" panose="020F0502020204030204" pitchFamily="34" charset="0"/>
                <a:cs typeface="B Nazanin" panose="00000400000000000000" pitchFamily="2" charset="-78"/>
              </a:rPr>
              <a:t>1</a:t>
            </a:r>
            <a:r>
              <a:rPr lang="fa-IR" sz="3600" b="1" dirty="0">
                <a:latin typeface="Calibri" panose="020F0502020204030204" pitchFamily="34" charset="0"/>
                <a:ea typeface="Calibri" panose="020F0502020204030204" pitchFamily="34" charset="0"/>
                <a:cs typeface="B Nazanin" panose="00000400000000000000" pitchFamily="2" charset="-78"/>
              </a:rPr>
              <a:t>) به حداقل رساندن </a:t>
            </a:r>
            <a:r>
              <a:rPr lang="fa-IR" sz="3600" b="1" dirty="0">
                <a:solidFill>
                  <a:srgbClr val="C00000"/>
                </a:solidFill>
                <a:latin typeface="Calibri" panose="020F0502020204030204" pitchFamily="34" charset="0"/>
                <a:ea typeface="Calibri" panose="020F0502020204030204" pitchFamily="34" charset="0"/>
                <a:cs typeface="B Nazanin" panose="00000400000000000000" pitchFamily="2" charset="-78"/>
              </a:rPr>
              <a:t>استرس های </a:t>
            </a:r>
            <a:r>
              <a:rPr lang="fa-IR" sz="3600" b="1" dirty="0" smtClean="0">
                <a:solidFill>
                  <a:srgbClr val="C00000"/>
                </a:solidFill>
                <a:latin typeface="Calibri" panose="020F0502020204030204" pitchFamily="34" charset="0"/>
                <a:ea typeface="Calibri" panose="020F0502020204030204" pitchFamily="34" charset="0"/>
                <a:cs typeface="B Nazanin" panose="00000400000000000000" pitchFamily="2" charset="-78"/>
              </a:rPr>
              <a:t>روانی قبل از بارداری</a:t>
            </a:r>
            <a:endParaRPr lang="en-US" sz="3600" b="1" dirty="0">
              <a:solidFill>
                <a:srgbClr val="C00000"/>
              </a:solidFill>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ts val="4000"/>
              </a:lnSpc>
              <a:spcBef>
                <a:spcPts val="0"/>
              </a:spcBef>
              <a:spcAft>
                <a:spcPts val="0"/>
              </a:spcAft>
              <a:buNone/>
            </a:pPr>
            <a:r>
              <a:rPr lang="fa-IR" sz="3600" b="1" dirty="0">
                <a:latin typeface="Calibri" panose="020F0502020204030204" pitchFamily="34" charset="0"/>
                <a:ea typeface="Calibri" panose="020F0502020204030204" pitchFamily="34" charset="0"/>
                <a:cs typeface="B Nazanin" panose="00000400000000000000" pitchFamily="2" charset="-78"/>
              </a:rPr>
              <a:t>2</a:t>
            </a:r>
            <a:r>
              <a:rPr lang="fa-IR" sz="3600" b="1" dirty="0">
                <a:solidFill>
                  <a:srgbClr val="C00000"/>
                </a:solidFill>
                <a:latin typeface="Calibri" panose="020F0502020204030204" pitchFamily="34" charset="0"/>
                <a:ea typeface="Calibri" panose="020F0502020204030204" pitchFamily="34" charset="0"/>
                <a:cs typeface="B Nazanin" panose="00000400000000000000" pitchFamily="2" charset="-78"/>
              </a:rPr>
              <a:t>) حمایت عاطفی از مادر باردار وشیرده </a:t>
            </a:r>
            <a:r>
              <a:rPr lang="fa-IR" sz="3600" b="1" dirty="0">
                <a:latin typeface="Calibri" panose="020F0502020204030204" pitchFamily="34" charset="0"/>
                <a:ea typeface="Calibri" panose="020F0502020204030204" pitchFamily="34" charset="0"/>
                <a:cs typeface="B Nazanin" panose="00000400000000000000" pitchFamily="2" charset="-78"/>
              </a:rPr>
              <a:t>و حفاظت وی از استرس­های قابل اجتناب</a:t>
            </a:r>
            <a:endParaRPr lang="en-US" sz="3600" b="1" dirty="0">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ts val="4000"/>
              </a:lnSpc>
              <a:spcBef>
                <a:spcPts val="0"/>
              </a:spcBef>
              <a:spcAft>
                <a:spcPts val="0"/>
              </a:spcAft>
              <a:buNone/>
            </a:pPr>
            <a:r>
              <a:rPr lang="fa-IR" sz="3600" b="1" dirty="0">
                <a:latin typeface="Calibri" panose="020F0502020204030204" pitchFamily="34" charset="0"/>
                <a:ea typeface="Calibri" panose="020F0502020204030204" pitchFamily="34" charset="0"/>
                <a:cs typeface="B Nazanin" panose="00000400000000000000" pitchFamily="2" charset="-78"/>
              </a:rPr>
              <a:t>3) </a:t>
            </a:r>
            <a:r>
              <a:rPr lang="fa-IR" sz="3600" b="1" dirty="0">
                <a:solidFill>
                  <a:srgbClr val="C00000"/>
                </a:solidFill>
                <a:latin typeface="Calibri" panose="020F0502020204030204" pitchFamily="34" charset="0"/>
                <a:ea typeface="Calibri" panose="020F0502020204030204" pitchFamily="34" charset="0"/>
                <a:cs typeface="B Nazanin" panose="00000400000000000000" pitchFamily="2" charset="-78"/>
              </a:rPr>
              <a:t>حمایت عاطفی از شیرخوار و محبت کردن به وی </a:t>
            </a:r>
            <a:r>
              <a:rPr lang="fa-IR" sz="3600" b="1" dirty="0">
                <a:latin typeface="Calibri" panose="020F0502020204030204" pitchFamily="34" charset="0"/>
                <a:ea typeface="Calibri" panose="020F0502020204030204" pitchFamily="34" charset="0"/>
                <a:cs typeface="B Nazanin" panose="00000400000000000000" pitchFamily="2" charset="-78"/>
              </a:rPr>
              <a:t>و پرهیز از تندی و پرخاشگری و </a:t>
            </a:r>
            <a:r>
              <a:rPr lang="fa-IR" sz="3600" b="1" dirty="0">
                <a:solidFill>
                  <a:srgbClr val="C00000"/>
                </a:solidFill>
                <a:latin typeface="Calibri" panose="020F0502020204030204" pitchFamily="34" charset="0"/>
                <a:ea typeface="Calibri" panose="020F0502020204030204" pitchFamily="34" charset="0"/>
                <a:cs typeface="B Nazanin" panose="00000400000000000000" pitchFamily="2" charset="-78"/>
              </a:rPr>
              <a:t>بی­حوصلگی</a:t>
            </a:r>
            <a:endParaRPr lang="en-US" sz="3600" b="1" dirty="0">
              <a:solidFill>
                <a:srgbClr val="C00000"/>
              </a:solidFill>
              <a:latin typeface="Calibri" panose="020F0502020204030204" pitchFamily="34" charset="0"/>
              <a:ea typeface="Calibri" panose="020F0502020204030204" pitchFamily="34" charset="0"/>
              <a:cs typeface="Arial" panose="020B0604020202020204" pitchFamily="34" charset="0"/>
            </a:endParaRPr>
          </a:p>
          <a:p>
            <a:pPr marL="0" marR="0" indent="0" algn="just" rtl="1">
              <a:lnSpc>
                <a:spcPts val="4000"/>
              </a:lnSpc>
              <a:spcBef>
                <a:spcPts val="0"/>
              </a:spcBef>
              <a:spcAft>
                <a:spcPts val="0"/>
              </a:spcAft>
              <a:buNone/>
            </a:pPr>
            <a:r>
              <a:rPr lang="fa-IR" sz="3600" b="1" dirty="0">
                <a:latin typeface="Calibri" panose="020F0502020204030204" pitchFamily="34" charset="0"/>
                <a:ea typeface="Calibri" panose="020F0502020204030204" pitchFamily="34" charset="0"/>
                <a:cs typeface="B Nazanin" panose="00000400000000000000" pitchFamily="2" charset="-78"/>
              </a:rPr>
              <a:t>4) </a:t>
            </a:r>
            <a:r>
              <a:rPr lang="fa-IR" sz="3600" b="1" dirty="0">
                <a:solidFill>
                  <a:srgbClr val="C00000"/>
                </a:solidFill>
                <a:latin typeface="Calibri" panose="020F0502020204030204" pitchFamily="34" charset="0"/>
                <a:ea typeface="Calibri" panose="020F0502020204030204" pitchFamily="34" charset="0"/>
                <a:cs typeface="B Nazanin" panose="00000400000000000000" pitchFamily="2" charset="-78"/>
              </a:rPr>
              <a:t>بالا رفتن سطح رضایت زناشویی </a:t>
            </a:r>
            <a:r>
              <a:rPr lang="fa-IR" sz="3600" b="1" dirty="0">
                <a:latin typeface="Calibri" panose="020F0502020204030204" pitchFamily="34" charset="0"/>
                <a:ea typeface="Calibri" panose="020F0502020204030204" pitchFamily="34" charset="0"/>
                <a:cs typeface="B Nazanin" panose="00000400000000000000" pitchFamily="2" charset="-78"/>
              </a:rPr>
              <a:t>خانواده­ها در گرو صبوری، گذشت و همدلی</a:t>
            </a:r>
            <a:endParaRPr lang="en-US" sz="3600" b="1" dirty="0">
              <a:latin typeface="Calibri" panose="020F0502020204030204" pitchFamily="34" charset="0"/>
              <a:ea typeface="Calibri" panose="020F0502020204030204" pitchFamily="34" charset="0"/>
              <a:cs typeface="B Nazanin" panose="00000400000000000000" pitchFamily="2" charset="-78"/>
            </a:endParaRPr>
          </a:p>
          <a:p>
            <a:pPr marL="0" marR="0" indent="0" algn="just" rtl="1">
              <a:lnSpc>
                <a:spcPts val="4000"/>
              </a:lnSpc>
              <a:spcBef>
                <a:spcPts val="0"/>
              </a:spcBef>
              <a:spcAft>
                <a:spcPts val="0"/>
              </a:spcAft>
              <a:buNone/>
            </a:pPr>
            <a:r>
              <a:rPr lang="fa-IR" sz="3600" b="1" dirty="0">
                <a:latin typeface="Calibri" panose="020F0502020204030204" pitchFamily="34" charset="0"/>
                <a:ea typeface="Calibri" panose="020F0502020204030204" pitchFamily="34" charset="0"/>
                <a:cs typeface="B Nazanin" panose="00000400000000000000" pitchFamily="2" charset="-78"/>
              </a:rPr>
              <a:t>5) </a:t>
            </a:r>
            <a:r>
              <a:rPr lang="fa-IR" sz="3600" b="1" dirty="0">
                <a:solidFill>
                  <a:srgbClr val="C00000"/>
                </a:solidFill>
                <a:latin typeface="Calibri" panose="020F0502020204030204" pitchFamily="34" charset="0"/>
                <a:ea typeface="Calibri" panose="020F0502020204030204" pitchFamily="34" charset="0"/>
                <a:cs typeface="B Nazanin" panose="00000400000000000000" pitchFamily="2" charset="-78"/>
              </a:rPr>
              <a:t>حمایت اجتماعی خانواده­های آسیب­پذیر </a:t>
            </a:r>
            <a:r>
              <a:rPr lang="fa-IR" sz="3600" b="1" dirty="0">
                <a:latin typeface="Calibri" panose="020F0502020204030204" pitchFamily="34" charset="0"/>
                <a:ea typeface="Calibri" panose="020F0502020204030204" pitchFamily="34" charset="0"/>
                <a:cs typeface="B Nazanin" panose="00000400000000000000" pitchFamily="2" charset="-78"/>
              </a:rPr>
              <a:t>توسط دولت، اقوام و خیرین</a:t>
            </a:r>
            <a:endParaRPr lang="en-US" sz="3600" b="1" dirty="0">
              <a:latin typeface="Calibri" panose="020F0502020204030204" pitchFamily="34" charset="0"/>
              <a:ea typeface="Calibri" panose="020F0502020204030204" pitchFamily="34" charset="0"/>
              <a:cs typeface="B Nazanin" panose="00000400000000000000" pitchFamily="2" charset="-78"/>
            </a:endParaRPr>
          </a:p>
          <a:p>
            <a:pPr marL="0" marR="0" indent="0" algn="just" rtl="1">
              <a:lnSpc>
                <a:spcPts val="4000"/>
              </a:lnSpc>
              <a:spcBef>
                <a:spcPts val="0"/>
              </a:spcBef>
              <a:spcAft>
                <a:spcPts val="0"/>
              </a:spcAft>
              <a:buNone/>
            </a:pPr>
            <a:r>
              <a:rPr lang="fa-IR" sz="3600" b="1" dirty="0">
                <a:latin typeface="Calibri" panose="020F0502020204030204" pitchFamily="34" charset="0"/>
                <a:ea typeface="Calibri" panose="020F0502020204030204" pitchFamily="34" charset="0"/>
                <a:cs typeface="B Nazanin" panose="00000400000000000000" pitchFamily="2" charset="-78"/>
              </a:rPr>
              <a:t>6) </a:t>
            </a:r>
            <a:r>
              <a:rPr lang="fa-IR" sz="3600" b="1" dirty="0">
                <a:solidFill>
                  <a:srgbClr val="C00000"/>
                </a:solidFill>
                <a:latin typeface="Calibri" panose="020F0502020204030204" pitchFamily="34" charset="0"/>
                <a:ea typeface="Calibri" panose="020F0502020204030204" pitchFamily="34" charset="0"/>
                <a:cs typeface="B Nazanin" panose="00000400000000000000" pitchFamily="2" charset="-78"/>
              </a:rPr>
              <a:t>ورزش</a:t>
            </a:r>
            <a:r>
              <a:rPr lang="fa-IR" sz="3600" b="1" dirty="0">
                <a:latin typeface="Calibri" panose="020F0502020204030204" pitchFamily="34" charset="0"/>
                <a:ea typeface="Calibri" panose="020F0502020204030204" pitchFamily="34" charset="0"/>
                <a:cs typeface="B Nazanin" panose="00000400000000000000" pitchFamily="2" charset="-78"/>
              </a:rPr>
              <a:t> و فعالیت فیزیکی کافی</a:t>
            </a:r>
            <a:endParaRPr lang="en-US" sz="3600" b="1" dirty="0">
              <a:latin typeface="Calibri" panose="020F0502020204030204" pitchFamily="34" charset="0"/>
              <a:ea typeface="Calibri" panose="020F0502020204030204" pitchFamily="34" charset="0"/>
              <a:cs typeface="B Nazanin" panose="00000400000000000000" pitchFamily="2" charset="-78"/>
            </a:endParaRPr>
          </a:p>
          <a:p>
            <a:pPr marL="0" indent="0" algn="just" rtl="1">
              <a:lnSpc>
                <a:spcPts val="4000"/>
              </a:lnSpc>
              <a:spcBef>
                <a:spcPts val="0"/>
              </a:spcBef>
              <a:buNone/>
            </a:pPr>
            <a:r>
              <a:rPr lang="fa-IR" sz="3600" b="1" dirty="0">
                <a:latin typeface="Calibri" panose="020F0502020204030204" pitchFamily="34" charset="0"/>
                <a:ea typeface="Calibri" panose="020F0502020204030204" pitchFamily="34" charset="0"/>
                <a:cs typeface="B Nazanin" panose="00000400000000000000" pitchFamily="2" charset="-78"/>
              </a:rPr>
              <a:t>7) مانوس شدن با </a:t>
            </a:r>
            <a:r>
              <a:rPr lang="fa-IR" sz="3600" b="1" dirty="0">
                <a:solidFill>
                  <a:srgbClr val="C00000"/>
                </a:solidFill>
                <a:latin typeface="Calibri" panose="020F0502020204030204" pitchFamily="34" charset="0"/>
                <a:ea typeface="Calibri" panose="020F0502020204030204" pitchFamily="34" charset="0"/>
                <a:cs typeface="B Nazanin" panose="00000400000000000000" pitchFamily="2" charset="-78"/>
              </a:rPr>
              <a:t>طبیعت و فضای سبز</a:t>
            </a:r>
            <a:endParaRPr lang="en-US" sz="3600" b="1" dirty="0">
              <a:solidFill>
                <a:srgbClr val="C00000"/>
              </a:solidFill>
              <a:latin typeface="Calibri" panose="020F0502020204030204" pitchFamily="34" charset="0"/>
              <a:ea typeface="Calibri" panose="020F0502020204030204" pitchFamily="34" charset="0"/>
              <a:cs typeface="B Nazanin" panose="00000400000000000000" pitchFamily="2" charset="-78"/>
            </a:endParaRPr>
          </a:p>
          <a:p>
            <a:pPr marL="0" marR="0" indent="0" algn="just" rtl="1">
              <a:lnSpc>
                <a:spcPts val="4000"/>
              </a:lnSpc>
              <a:spcBef>
                <a:spcPts val="0"/>
              </a:spcBef>
              <a:spcAft>
                <a:spcPts val="0"/>
              </a:spcAft>
              <a:buNone/>
            </a:pPr>
            <a:endParaRPr lang="en-US" sz="3600" b="1"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172465128"/>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8927" y="429491"/>
            <a:ext cx="10515600" cy="5811203"/>
          </a:xfrm>
        </p:spPr>
        <p:txBody>
          <a:bodyPr>
            <a:noAutofit/>
          </a:bodyPr>
          <a:lstStyle/>
          <a:p>
            <a:pPr marL="0" marR="0" indent="0" algn="r" rtl="1">
              <a:lnSpc>
                <a:spcPts val="4000"/>
              </a:lnSpc>
              <a:spcBef>
                <a:spcPts val="0"/>
              </a:spcBef>
              <a:spcAft>
                <a:spcPts val="0"/>
              </a:spcAft>
              <a:buNone/>
            </a:pPr>
            <a:r>
              <a:rPr lang="fa-IR" sz="4000" b="1" dirty="0" smtClean="0">
                <a:latin typeface="Calibri" panose="020F0502020204030204" pitchFamily="34" charset="0"/>
                <a:ea typeface="Calibri" panose="020F0502020204030204" pitchFamily="34" charset="0"/>
                <a:cs typeface="B Nazanin" panose="00000400000000000000" pitchFamily="2" charset="-78"/>
              </a:rPr>
              <a:t>8) تقویت </a:t>
            </a:r>
            <a:r>
              <a:rPr lang="fa-IR" sz="4000" b="1" dirty="0">
                <a:latin typeface="Calibri" panose="020F0502020204030204" pitchFamily="34" charset="0"/>
                <a:ea typeface="Calibri" panose="020F0502020204030204" pitchFamily="34" charset="0"/>
                <a:cs typeface="B Nazanin" panose="00000400000000000000" pitchFamily="2" charset="-78"/>
              </a:rPr>
              <a:t>و طبیعی نمودن میکروبیوم (ذخیره میکروبی) بدن از طریق </a:t>
            </a:r>
            <a:r>
              <a:rPr lang="fa-IR" sz="4000" b="1" dirty="0">
                <a:solidFill>
                  <a:srgbClr val="C00000"/>
                </a:solidFill>
                <a:latin typeface="Calibri" panose="020F0502020204030204" pitchFamily="34" charset="0"/>
                <a:ea typeface="Calibri" panose="020F0502020204030204" pitchFamily="34" charset="0"/>
                <a:cs typeface="B Nazanin" panose="00000400000000000000" pitchFamily="2" charset="-78"/>
              </a:rPr>
              <a:t>ترویج تغذیه با شیر مادر، کاستن از موارد سزارین، پرهیز از مصرف بی­رویه آنتی بیوتیک در انسان و دام و طیور ، پرهیز از غذاهای کنسرو شده، خوردن غذا در شرایط آرام و با خانواده، پرهیز از پرخوری، گرسنگی دوره­ای و استراحت دادن به دستگاه گوارش، پرهیز از مواجهه با محیط آلوده به مواد شیمیایی و سموم</a:t>
            </a:r>
            <a:endParaRPr lang="en-US" sz="4000" b="1" dirty="0">
              <a:solidFill>
                <a:srgbClr val="C00000"/>
              </a:solidFill>
              <a:latin typeface="Calibri" panose="020F0502020204030204" pitchFamily="34" charset="0"/>
              <a:ea typeface="Calibri" panose="020F0502020204030204" pitchFamily="34" charset="0"/>
              <a:cs typeface="Arial" panose="020B0604020202020204" pitchFamily="34" charset="0"/>
            </a:endParaRPr>
          </a:p>
          <a:p>
            <a:pPr marL="0" marR="0" indent="0" algn="r" rtl="1">
              <a:lnSpc>
                <a:spcPts val="4000"/>
              </a:lnSpc>
              <a:spcBef>
                <a:spcPts val="0"/>
              </a:spcBef>
              <a:spcAft>
                <a:spcPts val="0"/>
              </a:spcAft>
              <a:buNone/>
            </a:pPr>
            <a:r>
              <a:rPr lang="fa-IR" sz="4000" b="1" dirty="0">
                <a:latin typeface="Calibri" panose="020F0502020204030204" pitchFamily="34" charset="0"/>
                <a:ea typeface="Calibri" panose="020F0502020204030204" pitchFamily="34" charset="0"/>
                <a:cs typeface="B Nazanin" panose="00000400000000000000" pitchFamily="2" charset="-78"/>
              </a:rPr>
              <a:t>10) تغذیه مناسب و </a:t>
            </a:r>
            <a:r>
              <a:rPr lang="fa-IR" sz="4000" b="1" dirty="0">
                <a:solidFill>
                  <a:srgbClr val="C00000"/>
                </a:solidFill>
                <a:latin typeface="Calibri" panose="020F0502020204030204" pitchFamily="34" charset="0"/>
                <a:ea typeface="Calibri" panose="020F0502020204030204" pitchFamily="34" charset="0"/>
                <a:cs typeface="B Nazanin" panose="00000400000000000000" pitchFamily="2" charset="-78"/>
              </a:rPr>
              <a:t>دوری جستن از غذاهای پرچرب، شور و بسیار شیرین</a:t>
            </a:r>
            <a:r>
              <a:rPr lang="fa-IR" sz="4000" b="1" dirty="0">
                <a:latin typeface="Calibri" panose="020F0502020204030204" pitchFamily="34" charset="0"/>
                <a:ea typeface="Calibri" panose="020F0502020204030204" pitchFamily="34" charset="0"/>
                <a:cs typeface="B Nazanin" panose="00000400000000000000" pitchFamily="2" charset="-78"/>
              </a:rPr>
              <a:t> در دوران </a:t>
            </a:r>
            <a:r>
              <a:rPr lang="fa-IR" sz="4000" b="1" dirty="0" smtClean="0">
                <a:latin typeface="Calibri" panose="020F0502020204030204" pitchFamily="34" charset="0"/>
                <a:ea typeface="Calibri" panose="020F0502020204030204" pitchFamily="34" charset="0"/>
                <a:cs typeface="B Nazanin" panose="00000400000000000000" pitchFamily="2" charset="-78"/>
              </a:rPr>
              <a:t>بارداری و شیردهی </a:t>
            </a:r>
            <a:endParaRPr lang="en-US" sz="4000" b="1" dirty="0">
              <a:latin typeface="Calibri" panose="020F0502020204030204" pitchFamily="34" charset="0"/>
              <a:ea typeface="Calibri" panose="020F0502020204030204" pitchFamily="34" charset="0"/>
              <a:cs typeface="Arial" panose="020B0604020202020204" pitchFamily="34" charset="0"/>
            </a:endParaRPr>
          </a:p>
          <a:p>
            <a:pPr marL="0" marR="0" indent="0" algn="r" rtl="1">
              <a:lnSpc>
                <a:spcPts val="4000"/>
              </a:lnSpc>
              <a:spcBef>
                <a:spcPts val="0"/>
              </a:spcBef>
              <a:spcAft>
                <a:spcPts val="0"/>
              </a:spcAft>
              <a:buNone/>
            </a:pPr>
            <a:r>
              <a:rPr lang="fa-IR" sz="4000" b="1" dirty="0">
                <a:latin typeface="Calibri" panose="020F0502020204030204" pitchFamily="34" charset="0"/>
                <a:ea typeface="Calibri" panose="020F0502020204030204" pitchFamily="34" charset="0"/>
                <a:cs typeface="B Nazanin" panose="00000400000000000000" pitchFamily="2" charset="-78"/>
              </a:rPr>
              <a:t>11) پرهیز از علاقمند کردن کودک به غذاهای بسیار شور و شیرین و پرچرب (از قبیل نوشابه، کیک خامه­ای، پیتزا، چیپس و شکلات</a:t>
            </a:r>
            <a:r>
              <a:rPr lang="fa-IR" sz="4000" b="1" dirty="0" smtClean="0">
                <a:latin typeface="Calibri" panose="020F0502020204030204" pitchFamily="34" charset="0"/>
                <a:ea typeface="Calibri" panose="020F0502020204030204" pitchFamily="34" charset="0"/>
                <a:cs typeface="B Nazanin" panose="00000400000000000000" pitchFamily="2" charset="-78"/>
              </a:rPr>
              <a:t>)</a:t>
            </a:r>
            <a:endParaRPr lang="en-US" sz="4000" b="1" dirty="0">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030586386"/>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098" name="Picture 2" descr="Image result for â«Ú©Ø§Ø´ Ø²ÙØ¯Ú¯Û Ø§Ø² Ø§ÛÙØ§ Ø¯Ø§Ø´Øªâ¬â"/>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07474" y="0"/>
            <a:ext cx="7014663" cy="70146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5042039"/>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ChangeArrowheads="1"/>
          </p:cNvSpPr>
          <p:nvPr/>
        </p:nvSpPr>
        <p:spPr bwMode="auto">
          <a:xfrm>
            <a:off x="1853303" y="914400"/>
            <a:ext cx="8534400" cy="4114800"/>
          </a:xfrm>
          <a:prstGeom prst="rect">
            <a:avLst/>
          </a:prstGeom>
          <a:noFill/>
          <a:ln w="9525">
            <a:noFill/>
            <a:miter lim="800000"/>
            <a:headEnd/>
            <a:tailEnd/>
          </a:ln>
          <a:effectLst/>
        </p:spPr>
        <p:txBody>
          <a:bodyPr/>
          <a:lstStyle>
            <a:lvl1pPr marL="342900" indent="-342900" algn="l" rtl="0" eaLnBrk="0" fontAlgn="base" hangingPunct="0">
              <a:spcBef>
                <a:spcPct val="20000"/>
              </a:spcBef>
              <a:spcAft>
                <a:spcPct val="0"/>
              </a:spcAft>
              <a:buClr>
                <a:schemeClr val="hlink"/>
              </a:buClr>
              <a:buChar char="•"/>
              <a:defRPr sz="3200">
                <a:solidFill>
                  <a:schemeClr val="tx1"/>
                </a:solidFill>
                <a:effectLst>
                  <a:outerShdw blurRad="38100" dist="38100" dir="2700000" algn="tl">
                    <a:srgbClr val="FFFFFF"/>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FFFFFF"/>
                  </a:outerShdw>
                </a:effectLst>
                <a:latin typeface="+mn-lt"/>
              </a:defRPr>
            </a:lvl2pPr>
            <a:lvl3pPr marL="1143000" indent="-228600" algn="l" rtl="0" eaLnBrk="0" fontAlgn="base" hangingPunct="0">
              <a:spcBef>
                <a:spcPct val="20000"/>
              </a:spcBef>
              <a:spcAft>
                <a:spcPct val="0"/>
              </a:spcAft>
              <a:buClr>
                <a:schemeClr val="tx2"/>
              </a:buClr>
              <a:buChar char="•"/>
              <a:defRPr sz="2400">
                <a:solidFill>
                  <a:schemeClr val="tx1"/>
                </a:solidFill>
                <a:effectLst>
                  <a:outerShdw blurRad="38100" dist="38100" dir="2700000" algn="tl">
                    <a:srgbClr val="FFFFFF"/>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FFFFFF"/>
                  </a:outerShdw>
                </a:effectLst>
                <a:latin typeface="+mn-lt"/>
              </a:defRPr>
            </a:lvl4pPr>
            <a:lvl5pPr marL="2057400" indent="-228600" algn="l" rtl="0" eaLnBrk="0" fontAlgn="base" hangingPunct="0">
              <a:spcBef>
                <a:spcPct val="20000"/>
              </a:spcBef>
              <a:spcAft>
                <a:spcPct val="0"/>
              </a:spcAft>
              <a:buClr>
                <a:schemeClr val="folHlink"/>
              </a:buClr>
              <a:buChar char="•"/>
              <a:defRPr sz="2000">
                <a:solidFill>
                  <a:schemeClr val="tx1"/>
                </a:solidFill>
                <a:effectLst>
                  <a:outerShdw blurRad="38100" dist="38100" dir="2700000" algn="tl">
                    <a:srgbClr val="FFFFFF"/>
                  </a:outerShdw>
                </a:effectLst>
                <a:latin typeface="+mn-lt"/>
              </a:defRPr>
            </a:lvl5pPr>
            <a:lvl6pPr marL="2514600" indent="-228600" algn="l" rtl="0" fontAlgn="base">
              <a:spcBef>
                <a:spcPct val="20000"/>
              </a:spcBef>
              <a:spcAft>
                <a:spcPct val="0"/>
              </a:spcAft>
              <a:buClr>
                <a:schemeClr val="folHlink"/>
              </a:buClr>
              <a:buChar char="•"/>
              <a:defRPr sz="2000">
                <a:solidFill>
                  <a:schemeClr val="tx1"/>
                </a:solidFill>
                <a:effectLst>
                  <a:outerShdw blurRad="38100" dist="38100" dir="2700000" algn="tl">
                    <a:srgbClr val="FFFFFF"/>
                  </a:outerShdw>
                </a:effectLst>
                <a:latin typeface="+mn-lt"/>
              </a:defRPr>
            </a:lvl6pPr>
            <a:lvl7pPr marL="2971800" indent="-228600" algn="l" rtl="0" fontAlgn="base">
              <a:spcBef>
                <a:spcPct val="20000"/>
              </a:spcBef>
              <a:spcAft>
                <a:spcPct val="0"/>
              </a:spcAft>
              <a:buClr>
                <a:schemeClr val="folHlink"/>
              </a:buClr>
              <a:buChar char="•"/>
              <a:defRPr sz="2000">
                <a:solidFill>
                  <a:schemeClr val="tx1"/>
                </a:solidFill>
                <a:effectLst>
                  <a:outerShdw blurRad="38100" dist="38100" dir="2700000" algn="tl">
                    <a:srgbClr val="FFFFFF"/>
                  </a:outerShdw>
                </a:effectLst>
                <a:latin typeface="+mn-lt"/>
              </a:defRPr>
            </a:lvl7pPr>
            <a:lvl8pPr marL="3429000" indent="-228600" algn="l" rtl="0" fontAlgn="base">
              <a:spcBef>
                <a:spcPct val="20000"/>
              </a:spcBef>
              <a:spcAft>
                <a:spcPct val="0"/>
              </a:spcAft>
              <a:buClr>
                <a:schemeClr val="folHlink"/>
              </a:buClr>
              <a:buChar char="•"/>
              <a:defRPr sz="2000">
                <a:solidFill>
                  <a:schemeClr val="tx1"/>
                </a:solidFill>
                <a:effectLst>
                  <a:outerShdw blurRad="38100" dist="38100" dir="2700000" algn="tl">
                    <a:srgbClr val="FFFFFF"/>
                  </a:outerShdw>
                </a:effectLst>
                <a:latin typeface="+mn-lt"/>
              </a:defRPr>
            </a:lvl8pPr>
            <a:lvl9pPr marL="3886200" indent="-228600" algn="l" rtl="0" fontAlgn="base">
              <a:spcBef>
                <a:spcPct val="20000"/>
              </a:spcBef>
              <a:spcAft>
                <a:spcPct val="0"/>
              </a:spcAft>
              <a:buClr>
                <a:schemeClr val="folHlink"/>
              </a:buClr>
              <a:buChar char="•"/>
              <a:defRPr sz="2000">
                <a:solidFill>
                  <a:schemeClr val="tx1"/>
                </a:solidFill>
                <a:effectLst>
                  <a:outerShdw blurRad="38100" dist="38100" dir="2700000" algn="tl">
                    <a:srgbClr val="FFFFFF"/>
                  </a:outerShdw>
                </a:effectLst>
                <a:latin typeface="+mn-lt"/>
              </a:defRPr>
            </a:lvl9pPr>
          </a:lstStyle>
          <a:p>
            <a:pPr marL="342900" marR="0" lvl="0" indent="-342900" algn="ctr" defTabSz="914400" rtl="0" eaLnBrk="0" fontAlgn="base" latinLnBrk="0" hangingPunct="0">
              <a:lnSpc>
                <a:spcPct val="100000"/>
              </a:lnSpc>
              <a:spcBef>
                <a:spcPct val="20000"/>
              </a:spcBef>
              <a:spcAft>
                <a:spcPct val="0"/>
              </a:spcAft>
              <a:buClr>
                <a:srgbClr val="0000FF"/>
              </a:buClr>
              <a:buSzTx/>
              <a:buFontTx/>
              <a:buNone/>
              <a:tabLst/>
              <a:defRPr/>
            </a:pPr>
            <a:endParaRPr kumimoji="0" lang="en-US" sz="4000" b="0" i="0" u="none" strike="noStrike" kern="0" cap="none" spc="0" normalizeH="0" baseline="0" noProof="0" dirty="0">
              <a:ln>
                <a:noFill/>
              </a:ln>
              <a:solidFill>
                <a:prstClr val="black"/>
              </a:solidFill>
              <a:effectLst/>
              <a:uLnTx/>
              <a:uFillTx/>
              <a:latin typeface="Calibri"/>
              <a:ea typeface="+mn-ea"/>
              <a:cs typeface="+mn-cs"/>
            </a:endParaRPr>
          </a:p>
          <a:p>
            <a:pPr marL="342900" marR="0" lvl="0" indent="-342900" algn="ctr" defTabSz="914400" rtl="0" eaLnBrk="0" fontAlgn="base" latinLnBrk="0" hangingPunct="0">
              <a:lnSpc>
                <a:spcPct val="100000"/>
              </a:lnSpc>
              <a:spcBef>
                <a:spcPct val="20000"/>
              </a:spcBef>
              <a:spcAft>
                <a:spcPct val="0"/>
              </a:spcAft>
              <a:buClr>
                <a:srgbClr val="0000FF"/>
              </a:buClr>
              <a:buSzTx/>
              <a:buFontTx/>
              <a:buNone/>
              <a:tabLst/>
              <a:defRPr/>
            </a:pPr>
            <a:r>
              <a:rPr kumimoji="0" lang="en-US" sz="4000" b="0" i="0" u="none" strike="noStrike" kern="0" cap="none" spc="0" normalizeH="0" baseline="0" noProof="0" dirty="0">
                <a:ln>
                  <a:noFill/>
                </a:ln>
                <a:solidFill>
                  <a:prstClr val="black"/>
                </a:solidFill>
                <a:effectLst/>
                <a:uLnTx/>
                <a:uFillTx/>
                <a:latin typeface="Calibri"/>
                <a:ea typeface="+mn-ea"/>
                <a:cs typeface="+mn-cs"/>
              </a:rPr>
              <a:t>It is easier to </a:t>
            </a:r>
            <a:r>
              <a:rPr kumimoji="0" lang="en-US" sz="4000" b="1" i="0" u="none" strike="noStrike" kern="0" cap="none" spc="0" normalizeH="0" baseline="0" noProof="0" dirty="0">
                <a:ln>
                  <a:noFill/>
                </a:ln>
                <a:solidFill>
                  <a:srgbClr val="F79646">
                    <a:lumMod val="75000"/>
                  </a:srgbClr>
                </a:solidFill>
                <a:effectLst>
                  <a:outerShdw blurRad="38100" dist="38100" dir="2700000" algn="tl">
                    <a:srgbClr val="000000"/>
                  </a:outerShdw>
                </a:effectLst>
                <a:uLnTx/>
                <a:uFillTx/>
                <a:latin typeface="Calibri"/>
                <a:ea typeface="+mn-ea"/>
                <a:cs typeface="+mn-cs"/>
              </a:rPr>
              <a:t>build strong children</a:t>
            </a:r>
            <a:r>
              <a:rPr kumimoji="0" lang="en-US" sz="4000" b="0" i="0" u="none" strike="noStrike" kern="0" cap="none" spc="0" normalizeH="0" baseline="0" noProof="0" dirty="0">
                <a:ln>
                  <a:noFill/>
                </a:ln>
                <a:solidFill>
                  <a:srgbClr val="F79646">
                    <a:lumMod val="75000"/>
                  </a:srgbClr>
                </a:solidFill>
                <a:effectLst/>
                <a:uLnTx/>
                <a:uFillTx/>
                <a:latin typeface="Calibri"/>
                <a:ea typeface="+mn-ea"/>
                <a:cs typeface="+mn-cs"/>
              </a:rPr>
              <a:t> </a:t>
            </a:r>
            <a:r>
              <a:rPr kumimoji="0" lang="en-US" sz="4000" b="0" i="0" u="none" strike="noStrike" kern="0" cap="none" spc="0" normalizeH="0" baseline="0" noProof="0" dirty="0">
                <a:ln>
                  <a:noFill/>
                </a:ln>
                <a:solidFill>
                  <a:prstClr val="black"/>
                </a:solidFill>
                <a:effectLst/>
                <a:uLnTx/>
                <a:uFillTx/>
                <a:latin typeface="Calibri"/>
                <a:ea typeface="+mn-ea"/>
                <a:cs typeface="+mn-cs"/>
              </a:rPr>
              <a:t>than to </a:t>
            </a:r>
            <a:r>
              <a:rPr kumimoji="0" lang="en-US" sz="4000" b="1" i="0" u="none" strike="noStrike" kern="0" cap="none" spc="0" normalizeH="0" baseline="0" noProof="0" dirty="0">
                <a:ln>
                  <a:noFill/>
                </a:ln>
                <a:solidFill>
                  <a:srgbClr val="F79646">
                    <a:lumMod val="75000"/>
                  </a:srgbClr>
                </a:solidFill>
                <a:effectLst>
                  <a:outerShdw blurRad="38100" dist="38100" dir="2700000" algn="tl">
                    <a:srgbClr val="000000"/>
                  </a:outerShdw>
                </a:effectLst>
                <a:uLnTx/>
                <a:uFillTx/>
                <a:latin typeface="Calibri"/>
                <a:ea typeface="+mn-ea"/>
                <a:cs typeface="+mn-cs"/>
              </a:rPr>
              <a:t>repair broken men</a:t>
            </a:r>
            <a:r>
              <a:rPr kumimoji="0" lang="en-US" sz="4000" b="0" i="0" u="none" strike="noStrike" kern="0" cap="none" spc="0" normalizeH="0" baseline="0" noProof="0" dirty="0">
                <a:ln>
                  <a:noFill/>
                </a:ln>
                <a:solidFill>
                  <a:prstClr val="black"/>
                </a:solidFill>
                <a:effectLst/>
                <a:uLnTx/>
                <a:uFillTx/>
                <a:latin typeface="Calibri"/>
                <a:ea typeface="+mn-ea"/>
                <a:cs typeface="+mn-cs"/>
              </a:rPr>
              <a:t>.</a:t>
            </a:r>
          </a:p>
          <a:p>
            <a:pPr marL="342900" marR="0" lvl="0" indent="-342900" algn="ctr" defTabSz="914400" rtl="0" eaLnBrk="0" fontAlgn="base" latinLnBrk="0" hangingPunct="0">
              <a:lnSpc>
                <a:spcPct val="100000"/>
              </a:lnSpc>
              <a:spcBef>
                <a:spcPct val="20000"/>
              </a:spcBef>
              <a:spcAft>
                <a:spcPct val="0"/>
              </a:spcAft>
              <a:buClr>
                <a:srgbClr val="0000FF"/>
              </a:buClr>
              <a:buSzTx/>
              <a:buFontTx/>
              <a:buNone/>
              <a:tabLst/>
              <a:defRPr/>
            </a:pPr>
            <a:endParaRPr kumimoji="0" lang="en-US" sz="2800" b="0" i="0" u="none" strike="noStrike" kern="0" cap="none" spc="0" normalizeH="0" baseline="0" noProof="0" dirty="0">
              <a:ln>
                <a:noFill/>
              </a:ln>
              <a:solidFill>
                <a:prstClr val="black"/>
              </a:solidFill>
              <a:effectLst/>
              <a:uLnTx/>
              <a:uFillTx/>
              <a:latin typeface="Calibri"/>
              <a:ea typeface="+mn-ea"/>
              <a:cs typeface="+mn-cs"/>
            </a:endParaRPr>
          </a:p>
          <a:p>
            <a:pPr marL="342900" marR="0" lvl="0" indent="-342900" algn="ctr" defTabSz="914400" rtl="0" eaLnBrk="0" fontAlgn="base" latinLnBrk="0" hangingPunct="0">
              <a:lnSpc>
                <a:spcPct val="100000"/>
              </a:lnSpc>
              <a:spcBef>
                <a:spcPct val="20000"/>
              </a:spcBef>
              <a:spcAft>
                <a:spcPct val="0"/>
              </a:spcAft>
              <a:buClr>
                <a:srgbClr val="0000FF"/>
              </a:buClr>
              <a:buSzTx/>
              <a:buFontTx/>
              <a:buNone/>
              <a:tabLst/>
              <a:defRPr/>
            </a:pPr>
            <a:r>
              <a:rPr kumimoji="0" lang="en-US" sz="4400" b="1" i="0" u="none" strike="noStrike" kern="0" cap="none" spc="0" normalizeH="0" baseline="0" noProof="0" dirty="0">
                <a:ln>
                  <a:noFill/>
                </a:ln>
                <a:solidFill>
                  <a:srgbClr val="7030A0"/>
                </a:solidFill>
                <a:effectLst>
                  <a:outerShdw blurRad="38100" dist="38100" dir="2700000" algn="tl">
                    <a:srgbClr val="000000">
                      <a:alpha val="43137"/>
                    </a:srgbClr>
                  </a:outerShdw>
                </a:effectLst>
                <a:uLnTx/>
                <a:uFillTx/>
                <a:latin typeface="Calibri"/>
                <a:ea typeface="+mn-ea"/>
                <a:cs typeface="+mn-cs"/>
              </a:rPr>
              <a:t>Frederick Douglass</a:t>
            </a:r>
          </a:p>
        </p:txBody>
      </p:sp>
      <p:pic>
        <p:nvPicPr>
          <p:cNvPr id="49156" name="Picture 4" descr="MMj03157690000[1]"/>
          <p:cNvPicPr>
            <a:picLocks noChangeAspect="1" noChangeArrowheads="1" noCrop="1"/>
          </p:cNvPicPr>
          <p:nvPr/>
        </p:nvPicPr>
        <p:blipFill>
          <a:blip r:embed="rId2"/>
          <a:srcRect/>
          <a:stretch>
            <a:fillRect/>
          </a:stretch>
        </p:blipFill>
        <p:spPr bwMode="auto">
          <a:xfrm>
            <a:off x="5243642" y="4615657"/>
            <a:ext cx="1690558" cy="1611313"/>
          </a:xfrm>
          <a:prstGeom prst="rect">
            <a:avLst/>
          </a:prstGeom>
          <a:ln>
            <a:noFill/>
          </a:ln>
          <a:effectLst/>
        </p:spPr>
      </p:pic>
      <p:sp>
        <p:nvSpPr>
          <p:cNvPr id="2" name="TextBox 1"/>
          <p:cNvSpPr txBox="1"/>
          <p:nvPr/>
        </p:nvSpPr>
        <p:spPr>
          <a:xfrm>
            <a:off x="3188705" y="191125"/>
            <a:ext cx="8547533" cy="144655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4400" b="0" i="0" u="none" strike="noStrike" kern="1200" cap="none" spc="0" normalizeH="0" baseline="0" noProof="0" dirty="0" smtClean="0">
                <a:ln>
                  <a:noFill/>
                </a:ln>
                <a:solidFill>
                  <a:prstClr val="black"/>
                </a:solidFill>
                <a:effectLst/>
                <a:uLnTx/>
                <a:uFillTx/>
                <a:latin typeface="Calibri"/>
                <a:ea typeface="+mn-ea"/>
                <a:cs typeface="B Titr" panose="00000700000000000000" pitchFamily="2" charset="-78"/>
              </a:rPr>
              <a:t>بسیار ساده تر است که یک </a:t>
            </a:r>
            <a:r>
              <a:rPr kumimoji="0" lang="fa-IR" sz="4400" b="0" i="0" u="none" strike="noStrike" kern="1200" cap="none" spc="0" normalizeH="0" baseline="0" noProof="0" dirty="0" smtClean="0">
                <a:ln>
                  <a:noFill/>
                </a:ln>
                <a:solidFill>
                  <a:srgbClr val="FF0000"/>
                </a:solidFill>
                <a:effectLst/>
                <a:uLnTx/>
                <a:uFillTx/>
                <a:latin typeface="Calibri"/>
                <a:ea typeface="+mn-ea"/>
                <a:cs typeface="B Titr" panose="00000700000000000000" pitchFamily="2" charset="-78"/>
              </a:rPr>
              <a:t>بچه قوی </a:t>
            </a:r>
            <a:r>
              <a:rPr kumimoji="0" lang="fa-IR" sz="4400" b="0" i="0" u="none" strike="noStrike" kern="1200" cap="none" spc="0" normalizeH="0" baseline="0" noProof="0" dirty="0" smtClean="0">
                <a:ln>
                  <a:noFill/>
                </a:ln>
                <a:solidFill>
                  <a:prstClr val="black"/>
                </a:solidFill>
                <a:effectLst/>
                <a:uLnTx/>
                <a:uFillTx/>
                <a:latin typeface="Calibri"/>
                <a:ea typeface="+mn-ea"/>
                <a:cs typeface="B Titr" panose="00000700000000000000" pitchFamily="2" charset="-78"/>
              </a:rPr>
              <a:t>بسازیم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a-IR" sz="4400" b="0" i="0" u="none" strike="noStrike" kern="1200" cap="none" spc="0" normalizeH="0" baseline="0" noProof="0" dirty="0" smtClean="0">
                <a:ln>
                  <a:noFill/>
                </a:ln>
                <a:solidFill>
                  <a:prstClr val="black"/>
                </a:solidFill>
                <a:effectLst/>
                <a:uLnTx/>
                <a:uFillTx/>
                <a:latin typeface="Calibri"/>
                <a:ea typeface="+mn-ea"/>
                <a:cs typeface="B Titr" panose="00000700000000000000" pitchFamily="2" charset="-78"/>
              </a:rPr>
              <a:t>تا اینکه یک </a:t>
            </a:r>
            <a:r>
              <a:rPr kumimoji="0" lang="fa-IR" sz="4400" b="0" i="0" u="none" strike="noStrike" kern="1200" cap="none" spc="0" normalizeH="0" baseline="0" noProof="0" dirty="0" smtClean="0">
                <a:ln>
                  <a:noFill/>
                </a:ln>
                <a:solidFill>
                  <a:srgbClr val="FF0000"/>
                </a:solidFill>
                <a:effectLst/>
                <a:uLnTx/>
                <a:uFillTx/>
                <a:latin typeface="Calibri"/>
                <a:ea typeface="+mn-ea"/>
                <a:cs typeface="B Titr" panose="00000700000000000000" pitchFamily="2" charset="-78"/>
              </a:rPr>
              <a:t>انسان شکسته </a:t>
            </a:r>
            <a:r>
              <a:rPr kumimoji="0" lang="fa-IR" sz="4400" b="0" i="0" u="none" strike="noStrike" kern="1200" cap="none" spc="0" normalizeH="0" baseline="0" noProof="0" dirty="0" smtClean="0">
                <a:ln>
                  <a:noFill/>
                </a:ln>
                <a:solidFill>
                  <a:prstClr val="black"/>
                </a:solidFill>
                <a:effectLst/>
                <a:uLnTx/>
                <a:uFillTx/>
                <a:latin typeface="Calibri"/>
                <a:ea typeface="+mn-ea"/>
                <a:cs typeface="B Titr" panose="00000700000000000000" pitchFamily="2" charset="-78"/>
              </a:rPr>
              <a:t>را تعمیر کنیم!</a:t>
            </a:r>
            <a:endParaRPr kumimoji="0" lang="en-US" sz="4400" b="0" i="0" u="none" strike="noStrike" kern="1200" cap="none" spc="0" normalizeH="0" baseline="0" noProof="0" dirty="0">
              <a:ln>
                <a:noFill/>
              </a:ln>
              <a:solidFill>
                <a:prstClr val="black"/>
              </a:solidFill>
              <a:effectLst/>
              <a:uLnTx/>
              <a:uFillTx/>
              <a:latin typeface="Calibri"/>
              <a:ea typeface="+mn-ea"/>
              <a:cs typeface="B Titr" panose="00000700000000000000" pitchFamily="2" charset="-78"/>
            </a:endParaRPr>
          </a:p>
        </p:txBody>
      </p:sp>
    </p:spTree>
    <p:extLst>
      <p:ext uri="{BB962C8B-B14F-4D97-AF65-F5344CB8AC3E}">
        <p14:creationId xmlns:p14="http://schemas.microsoft.com/office/powerpoint/2010/main" val="3587913166"/>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42523" y="642636"/>
            <a:ext cx="12149477" cy="5158090"/>
          </a:xfrm>
          <a:prstGeom prst="rect">
            <a:avLst/>
          </a:prstGeom>
        </p:spPr>
      </p:pic>
      <p:pic>
        <p:nvPicPr>
          <p:cNvPr id="6" name="Picture 5"/>
          <p:cNvPicPr>
            <a:picLocks noChangeAspect="1"/>
          </p:cNvPicPr>
          <p:nvPr/>
        </p:nvPicPr>
        <p:blipFill>
          <a:blip r:embed="rId3"/>
          <a:stretch>
            <a:fillRect/>
          </a:stretch>
        </p:blipFill>
        <p:spPr>
          <a:xfrm>
            <a:off x="1235433" y="-20146"/>
            <a:ext cx="5832389" cy="1710834"/>
          </a:xfrm>
          <a:prstGeom prst="rect">
            <a:avLst/>
          </a:prstGeom>
        </p:spPr>
      </p:pic>
    </p:spTree>
    <p:extLst>
      <p:ext uri="{BB962C8B-B14F-4D97-AF65-F5344CB8AC3E}">
        <p14:creationId xmlns:p14="http://schemas.microsoft.com/office/powerpoint/2010/main" val="3708407915"/>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14655" y="332509"/>
            <a:ext cx="5611090" cy="5986751"/>
          </a:xfrm>
        </p:spPr>
        <p:txBody>
          <a:bodyPr>
            <a:normAutofit fontScale="70000" lnSpcReduction="20000"/>
          </a:bodyPr>
          <a:lstStyle/>
          <a:p>
            <a:pPr marL="0" algn="just" rtl="1">
              <a:lnSpc>
                <a:spcPct val="115000"/>
              </a:lnSpc>
              <a:spcBef>
                <a:spcPts val="0"/>
              </a:spcBef>
              <a:spcAft>
                <a:spcPts val="1000"/>
              </a:spcAft>
            </a:pPr>
            <a:r>
              <a:rPr lang="fa-IR" sz="2900" dirty="0">
                <a:latin typeface="Calibri" panose="020F0502020204030204" pitchFamily="34" charset="0"/>
                <a:ea typeface="Calibri" panose="020F0502020204030204" pitchFamily="34" charset="0"/>
                <a:cs typeface="B Koodak" panose="00000700000000000000" pitchFamily="2" charset="-78"/>
              </a:rPr>
              <a:t>در دوره شیرخوارگی و سالهای اول کودکی، کودک شما باید تجربیات فراوانی کسب کند و مهارتهای زیاد فیزیکی و ذهنی را یاد بگیرد. همچنین تکامل روانی-اجتماعی مناسب در چند سال اول زندگی، کودک را آماده می کند که در آینده فردی با اعتماد به نفس، خوش بین، کنجکاو و متفکر باشد و بتواند ارتباطات مثبت و موثری با دیگران برقرار کند و احساسات و عواطف خود را به طور موثر تنظیم و کنترل نماید. </a:t>
            </a:r>
            <a:endParaRPr lang="en-US" dirty="0" smtClean="0">
              <a:latin typeface="Calibri" panose="020F0502020204030204" pitchFamily="34" charset="0"/>
              <a:ea typeface="Calibri" panose="020F0502020204030204" pitchFamily="34" charset="0"/>
              <a:cs typeface="B Koodak" panose="00000700000000000000" pitchFamily="2" charset="-78"/>
            </a:endParaRPr>
          </a:p>
          <a:p>
            <a:pPr marL="0" marR="0" algn="just" rtl="1">
              <a:lnSpc>
                <a:spcPct val="115000"/>
              </a:lnSpc>
              <a:spcBef>
                <a:spcPts val="0"/>
              </a:spcBef>
              <a:spcAft>
                <a:spcPts val="1000"/>
              </a:spcAft>
            </a:pPr>
            <a:r>
              <a:rPr lang="ar-SA" dirty="0" smtClean="0">
                <a:latin typeface="Calibri" panose="020F0502020204030204" pitchFamily="34" charset="0"/>
                <a:ea typeface="Calibri" panose="020F0502020204030204" pitchFamily="34" charset="0"/>
                <a:cs typeface="B Koodak" panose="00000700000000000000" pitchFamily="2" charset="-78"/>
              </a:rPr>
              <a:t>استفاده </a:t>
            </a:r>
            <a:r>
              <a:rPr lang="ar-SA" dirty="0">
                <a:latin typeface="Calibri" panose="020F0502020204030204" pitchFamily="34" charset="0"/>
                <a:ea typeface="Calibri" panose="020F0502020204030204" pitchFamily="34" charset="0"/>
                <a:cs typeface="B Koodak" panose="00000700000000000000" pitchFamily="2" charset="-78"/>
              </a:rPr>
              <a:t>از این مجموعه فعالیت ها و بازی ها و تمرینات که متناسب سن کودک شما از </a:t>
            </a:r>
            <a:r>
              <a:rPr lang="fa-IR" dirty="0">
                <a:latin typeface="Calibri" panose="020F0502020204030204" pitchFamily="34" charset="0"/>
                <a:ea typeface="Calibri" panose="020F0502020204030204" pitchFamily="34" charset="0"/>
                <a:cs typeface="B Koodak" panose="00000700000000000000" pitchFamily="2" charset="-78"/>
              </a:rPr>
              <a:t> 1</a:t>
            </a:r>
            <a:r>
              <a:rPr lang="ar-SA" dirty="0">
                <a:latin typeface="Calibri" panose="020F0502020204030204" pitchFamily="34" charset="0"/>
                <a:ea typeface="Calibri" panose="020F0502020204030204" pitchFamily="34" charset="0"/>
                <a:cs typeface="B Koodak" panose="00000700000000000000" pitchFamily="2" charset="-78"/>
              </a:rPr>
              <a:t>  ماهگی تا   72 ماهگی (پنج سالگی)  تهیه و تنظیم شده است و حاصل سالها مطالعات علمی و تلاش بی وقفه پزشکان و روانشناسان و محققین در دنیا و در داخل کشور می باشد، به شما کمک خواهد کرد که شرایط بهتری را برای رشد و تکامل کودکتان فراهم کنید و آینده بهتری را برای او رقم بزنید.</a:t>
            </a:r>
            <a:endParaRPr lang="en-US" sz="2000" dirty="0">
              <a:latin typeface="Calibri" panose="020F0502020204030204" pitchFamily="34" charset="0"/>
              <a:ea typeface="Calibri" panose="020F0502020204030204" pitchFamily="34" charset="0"/>
              <a:cs typeface="Arial" panose="020B0604020202020204" pitchFamily="34" charset="0"/>
            </a:endParaRPr>
          </a:p>
          <a:p>
            <a:pPr marL="0" marR="0" algn="just" rtl="1">
              <a:lnSpc>
                <a:spcPct val="115000"/>
              </a:lnSpc>
              <a:spcBef>
                <a:spcPts val="0"/>
              </a:spcBef>
              <a:spcAft>
                <a:spcPts val="1000"/>
              </a:spcAft>
            </a:pPr>
            <a:r>
              <a:rPr lang="ar-SA" dirty="0">
                <a:latin typeface="Calibri" panose="020F0502020204030204" pitchFamily="34" charset="0"/>
                <a:ea typeface="Calibri" panose="020F0502020204030204" pitchFamily="34" charset="0"/>
                <a:cs typeface="B Koodak" panose="00000700000000000000" pitchFamily="2" charset="-78"/>
              </a:rPr>
              <a:t>این کتاب شامل دو فصل است که بر اساس سن کودک به شما توصیه هایی می­نماید:</a:t>
            </a:r>
            <a:endParaRPr lang="en-US" sz="2000" dirty="0">
              <a:latin typeface="Calibri" panose="020F0502020204030204" pitchFamily="34" charset="0"/>
              <a:ea typeface="Calibri" panose="020F0502020204030204" pitchFamily="34" charset="0"/>
              <a:cs typeface="Arial" panose="020B0604020202020204" pitchFamily="34" charset="0"/>
            </a:endParaRPr>
          </a:p>
          <a:p>
            <a:pPr marL="0" marR="0" algn="just" rtl="1">
              <a:lnSpc>
                <a:spcPct val="115000"/>
              </a:lnSpc>
              <a:spcBef>
                <a:spcPts val="0"/>
              </a:spcBef>
              <a:spcAft>
                <a:spcPts val="1000"/>
              </a:spcAft>
            </a:pPr>
            <a:r>
              <a:rPr lang="ar-SA" b="1" dirty="0">
                <a:latin typeface="Calibri" panose="020F0502020204030204" pitchFamily="34" charset="0"/>
                <a:ea typeface="Calibri" panose="020F0502020204030204" pitchFamily="34" charset="0"/>
                <a:cs typeface="B Koodak" panose="00000700000000000000" pitchFamily="2" charset="-78"/>
              </a:rPr>
              <a:t>فصل اول: سرگرمی و فعالیت­های تکاملی</a:t>
            </a:r>
            <a:endParaRPr lang="en-US" sz="2000" dirty="0">
              <a:latin typeface="Calibri" panose="020F0502020204030204" pitchFamily="34" charset="0"/>
              <a:ea typeface="Calibri" panose="020F0502020204030204" pitchFamily="34" charset="0"/>
              <a:cs typeface="Arial" panose="020B0604020202020204" pitchFamily="34" charset="0"/>
            </a:endParaRPr>
          </a:p>
          <a:p>
            <a:pPr marL="0" marR="0" algn="just" rtl="1">
              <a:lnSpc>
                <a:spcPct val="115000"/>
              </a:lnSpc>
              <a:spcBef>
                <a:spcPts val="0"/>
              </a:spcBef>
              <a:spcAft>
                <a:spcPts val="1000"/>
              </a:spcAft>
            </a:pPr>
            <a:r>
              <a:rPr lang="ar-SA" b="1" dirty="0">
                <a:latin typeface="Calibri" panose="020F0502020204030204" pitchFamily="34" charset="0"/>
                <a:ea typeface="Calibri" panose="020F0502020204030204" pitchFamily="34" charset="0"/>
                <a:cs typeface="B Koodak" panose="00000700000000000000" pitchFamily="2" charset="-78"/>
              </a:rPr>
              <a:t>فصل دوم: سرگرمی و فعالیتهای اجتماعی-عاطفی</a:t>
            </a:r>
            <a:endParaRPr lang="en-US" sz="2000" dirty="0">
              <a:latin typeface="Calibri" panose="020F0502020204030204" pitchFamily="34" charset="0"/>
              <a:ea typeface="Calibri" panose="020F0502020204030204" pitchFamily="34" charset="0"/>
              <a:cs typeface="Arial" panose="020B0604020202020204" pitchFamily="34" charset="0"/>
            </a:endParaRPr>
          </a:p>
          <a:p>
            <a:endParaRPr lang="en-US" dirty="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3086100" cy="6858000"/>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86100" y="0"/>
            <a:ext cx="3086100" cy="6858000"/>
          </a:xfrm>
          <a:prstGeom prst="rect">
            <a:avLst/>
          </a:prstGeom>
        </p:spPr>
      </p:pic>
      <p:pic>
        <p:nvPicPr>
          <p:cNvPr id="6" name="dr_nkhaei2_cu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716989" y="5569527"/>
            <a:ext cx="609600" cy="609600"/>
          </a:xfrm>
          <a:prstGeom prst="rect">
            <a:avLst/>
          </a:prstGeom>
        </p:spPr>
      </p:pic>
      <p:pic>
        <p:nvPicPr>
          <p:cNvPr id="2" name="Picture 1"/>
          <p:cNvPicPr>
            <a:picLocks noChangeAspect="1"/>
          </p:cNvPicPr>
          <p:nvPr/>
        </p:nvPicPr>
        <p:blipFill>
          <a:blip r:embed="rId7"/>
          <a:stretch>
            <a:fillRect/>
          </a:stretch>
        </p:blipFill>
        <p:spPr>
          <a:xfrm>
            <a:off x="2924643" y="3429000"/>
            <a:ext cx="3630889" cy="2572937"/>
          </a:xfrm>
          <a:prstGeom prst="rect">
            <a:avLst/>
          </a:prstGeom>
        </p:spPr>
      </p:pic>
    </p:spTree>
    <p:extLst>
      <p:ext uri="{BB962C8B-B14F-4D97-AF65-F5344CB8AC3E}">
        <p14:creationId xmlns:p14="http://schemas.microsoft.com/office/powerpoint/2010/main" val="90251725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5878" fill="hold"/>
                                        <p:tgtEl>
                                          <p:spTgt spid="6"/>
                                        </p:tgtEl>
                                      </p:cBhvr>
                                    </p:cmd>
                                  </p:childTnLst>
                                </p:cTn>
                              </p:par>
                            </p:childTnLst>
                          </p:cTn>
                        </p:par>
                      </p:childTnLst>
                    </p:cTn>
                  </p:par>
                </p:childTnLst>
              </p:cTn>
              <p:nextCondLst>
                <p:cond evt="onClick" delay="0">
                  <p:tgtEl>
                    <p:spTgt spid="6"/>
                  </p:tgtEl>
                </p:cond>
              </p:nextCondLst>
            </p:seq>
            <p:audio>
              <p:cMediaNode vol="100000">
                <p:cTn id="7" fill="hold" display="0">
                  <p:stCondLst>
                    <p:cond delay="indefinite"/>
                  </p:stCondLst>
                  <p:endCondLst>
                    <p:cond evt="onStopAudio" delay="0">
                      <p:tgtEl>
                        <p:sldTgt/>
                      </p:tgtEl>
                    </p:cond>
                  </p:endCondLst>
                </p:cTn>
                <p:tgtEl>
                  <p:spTgt spid="6"/>
                </p:tgtEl>
              </p:cMediaNode>
            </p:audio>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352800" y="29820"/>
            <a:ext cx="4716400" cy="6828180"/>
          </a:xfrm>
        </p:spPr>
      </p:pic>
    </p:spTree>
    <p:extLst>
      <p:ext uri="{BB962C8B-B14F-4D97-AF65-F5344CB8AC3E}">
        <p14:creationId xmlns:p14="http://schemas.microsoft.com/office/powerpoint/2010/main" val="2021444738"/>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22101" y="2"/>
            <a:ext cx="9705811" cy="6857999"/>
          </a:xfrm>
        </p:spPr>
      </p:pic>
    </p:spTree>
    <p:extLst>
      <p:ext uri="{BB962C8B-B14F-4D97-AF65-F5344CB8AC3E}">
        <p14:creationId xmlns:p14="http://schemas.microsoft.com/office/powerpoint/2010/main" val="27168151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Content Placeholder 4"/>
          <p:cNvSpPr>
            <a:spLocks noGrp="1"/>
          </p:cNvSpPr>
          <p:nvPr>
            <p:ph sz="half" idx="1"/>
          </p:nvPr>
        </p:nvSpPr>
        <p:spPr/>
        <p:txBody>
          <a:bodyPr>
            <a:normAutofit/>
          </a:bodyPr>
          <a:lstStyle/>
          <a:p>
            <a:pPr marL="0" indent="0" algn="ctr" rtl="1">
              <a:buNone/>
            </a:pPr>
            <a:endParaRPr lang="fa-IR" sz="6000" b="0" i="0" dirty="0" smtClean="0">
              <a:solidFill>
                <a:srgbClr val="FFFF00"/>
              </a:solidFill>
              <a:effectLst/>
              <a:latin typeface="IranNastaliq" panose="02020505000000020003" pitchFamily="18" charset="0"/>
              <a:cs typeface="IranNastaliq" panose="02020505000000020003" pitchFamily="18" charset="0"/>
            </a:endParaRPr>
          </a:p>
          <a:p>
            <a:pPr marL="0" indent="0" algn="ctr" rtl="1">
              <a:buNone/>
            </a:pPr>
            <a:r>
              <a:rPr lang="fa-IR" sz="6000" b="0" i="0" dirty="0" smtClean="0">
                <a:solidFill>
                  <a:srgbClr val="FFFF00"/>
                </a:solidFill>
                <a:effectLst/>
                <a:latin typeface="IranNastaliq" panose="02020505000000020003" pitchFamily="18" charset="0"/>
                <a:cs typeface="IranNastaliq" panose="02020505000000020003" pitchFamily="18" charset="0"/>
              </a:rPr>
              <a:t>خشت اول چون نهد معمار کج </a:t>
            </a:r>
          </a:p>
          <a:p>
            <a:pPr marL="0" indent="0" algn="ctr" rtl="1">
              <a:buNone/>
            </a:pPr>
            <a:endParaRPr lang="fa-IR" sz="6000" dirty="0">
              <a:solidFill>
                <a:srgbClr val="FFFF00"/>
              </a:solidFill>
              <a:latin typeface="IranNastaliq" panose="02020505000000020003" pitchFamily="18" charset="0"/>
              <a:cs typeface="IranNastaliq" panose="02020505000000020003" pitchFamily="18" charset="0"/>
            </a:endParaRPr>
          </a:p>
          <a:p>
            <a:pPr marL="0" indent="0" algn="ctr" rtl="1">
              <a:buNone/>
            </a:pPr>
            <a:r>
              <a:rPr lang="fa-IR" sz="6000" b="0" i="0" dirty="0" smtClean="0">
                <a:solidFill>
                  <a:srgbClr val="FFFF00"/>
                </a:solidFill>
                <a:effectLst/>
                <a:latin typeface="IranNastaliq" panose="02020505000000020003" pitchFamily="18" charset="0"/>
                <a:cs typeface="IranNastaliq" panose="02020505000000020003" pitchFamily="18" charset="0"/>
              </a:rPr>
              <a:t> تا ثریا می رود دیوار کج!!</a:t>
            </a:r>
            <a:endParaRPr lang="en-US" sz="6000" dirty="0">
              <a:solidFill>
                <a:srgbClr val="FFFF00"/>
              </a:solidFill>
              <a:latin typeface="IranNastaliq" panose="02020505000000020003" pitchFamily="18" charset="0"/>
              <a:cs typeface="IranNastaliq" panose="02020505000000020003" pitchFamily="18" charset="0"/>
            </a:endParaRPr>
          </a:p>
        </p:txBody>
      </p:sp>
      <p:pic>
        <p:nvPicPr>
          <p:cNvPr id="7" name="Content Placeholder 6"/>
          <p:cNvPicPr>
            <a:picLocks noGrp="1" noChangeAspect="1"/>
          </p:cNvPicPr>
          <p:nvPr>
            <p:ph sz="half" idx="2"/>
          </p:nvPr>
        </p:nvPicPr>
        <p:blipFill>
          <a:blip r:embed="rId2"/>
          <a:stretch>
            <a:fillRect/>
          </a:stretch>
        </p:blipFill>
        <p:spPr>
          <a:xfrm>
            <a:off x="6928958" y="844063"/>
            <a:ext cx="4348445" cy="5650770"/>
          </a:xfrm>
          <a:prstGeom prst="rect">
            <a:avLst/>
          </a:prstGeom>
        </p:spPr>
      </p:pic>
    </p:spTree>
    <p:extLst>
      <p:ext uri="{BB962C8B-B14F-4D97-AF65-F5344CB8AC3E}">
        <p14:creationId xmlns:p14="http://schemas.microsoft.com/office/powerpoint/2010/main" val="427635309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Berlin">
  <a:themeElements>
    <a:clrScheme name="Berlin">
      <a:dk1>
        <a:sysClr val="windowText" lastClr="000000"/>
      </a:dk1>
      <a:lt1>
        <a:sysClr val="window" lastClr="FFFFFF"/>
      </a:lt1>
      <a:dk2>
        <a:srgbClr val="8D4585"/>
      </a:dk2>
      <a:lt2>
        <a:srgbClr val="E7E6E6"/>
      </a:lt2>
      <a:accent1>
        <a:srgbClr val="F35AE6"/>
      </a:accent1>
      <a:accent2>
        <a:srgbClr val="FC5283"/>
      </a:accent2>
      <a:accent3>
        <a:srgbClr val="F67C64"/>
      </a:accent3>
      <a:accent4>
        <a:srgbClr val="F89F65"/>
      </a:accent4>
      <a:accent5>
        <a:srgbClr val="55C6BA"/>
      </a:accent5>
      <a:accent6>
        <a:srgbClr val="84A3FD"/>
      </a:accent6>
      <a:hlink>
        <a:srgbClr val="6ED4F6"/>
      </a:hlink>
      <a:folHlink>
        <a:srgbClr val="9FECFC"/>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106000"/>
                <a:satMod val="220000"/>
                <a:lumMod val="140000"/>
              </a:schemeClr>
            </a:gs>
            <a:gs pos="50000">
              <a:schemeClr val="phClr">
                <a:shade val="100000"/>
                <a:hueMod val="100000"/>
                <a:satMod val="110000"/>
                <a:lumMod val="130000"/>
              </a:schemeClr>
            </a:gs>
            <a:gs pos="100000">
              <a:schemeClr val="phClr">
                <a:shade val="69000"/>
                <a:hueMod val="88000"/>
                <a:satMod val="16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7D30EEFE-7128-4DE5-8A0D-8D4EF32CB0AF}"/>
    </a:ext>
  </a:extLst>
</a:theme>
</file>

<file path=ppt/theme/theme3.xml><?xml version="1.0" encoding="utf-8"?>
<a:theme xmlns:a="http://schemas.openxmlformats.org/drawingml/2006/main" name="Ceres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Retrospect">
  <a:themeElements>
    <a:clrScheme name="Retrospect">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7.xml><?xml version="1.0" encoding="utf-8"?>
<a:theme xmlns:a="http://schemas.openxmlformats.org/drawingml/2006/main" name="1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Stream">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Stream">
      <a:majorFont>
        <a:latin typeface="Garamond"/>
        <a:ea typeface=""/>
        <a:cs typeface="Arial"/>
      </a:majorFont>
      <a:minorFont>
        <a:latin typeface="Garamond"/>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10181</TotalTime>
  <Words>2703</Words>
  <Application>Microsoft Office PowerPoint</Application>
  <PresentationFormat>Widescreen</PresentationFormat>
  <Paragraphs>172</Paragraphs>
  <Slides>80</Slides>
  <Notes>3</Notes>
  <HiddenSlides>0</HiddenSlides>
  <MMClips>2</MMClips>
  <ScaleCrop>false</ScaleCrop>
  <HeadingPairs>
    <vt:vector size="6" baseType="variant">
      <vt:variant>
        <vt:lpstr>Fonts Used</vt:lpstr>
      </vt:variant>
      <vt:variant>
        <vt:i4>28</vt:i4>
      </vt:variant>
      <vt:variant>
        <vt:lpstr>Theme</vt:lpstr>
      </vt:variant>
      <vt:variant>
        <vt:i4>10</vt:i4>
      </vt:variant>
      <vt:variant>
        <vt:lpstr>Slide Titles</vt:lpstr>
      </vt:variant>
      <vt:variant>
        <vt:i4>80</vt:i4>
      </vt:variant>
    </vt:vector>
  </HeadingPairs>
  <TitlesOfParts>
    <vt:vector size="118" baseType="lpstr">
      <vt:lpstr>0 Zar</vt:lpstr>
      <vt:lpstr>Arial</vt:lpstr>
      <vt:lpstr>Arial-ItalicMT</vt:lpstr>
      <vt:lpstr>ArialMT</vt:lpstr>
      <vt:lpstr>B Davat</vt:lpstr>
      <vt:lpstr>B Koodak</vt:lpstr>
      <vt:lpstr>B Mitra</vt:lpstr>
      <vt:lpstr>B Nazanin</vt:lpstr>
      <vt:lpstr>B Titr</vt:lpstr>
      <vt:lpstr>B Zar</vt:lpstr>
      <vt:lpstr>BvwfwfMinionMath Italic</vt:lpstr>
      <vt:lpstr>Calibri</vt:lpstr>
      <vt:lpstr>Calibri Light</vt:lpstr>
      <vt:lpstr>Garamond</vt:lpstr>
      <vt:lpstr>GftkpfMinionMath-Regular</vt:lpstr>
      <vt:lpstr>IranNastaliq</vt:lpstr>
      <vt:lpstr>IranSans</vt:lpstr>
      <vt:lpstr>KmhbpkTeXCMMathsItalic</vt:lpstr>
      <vt:lpstr>Neuton</vt:lpstr>
      <vt:lpstr>Noto Sans</vt:lpstr>
      <vt:lpstr>PbbsvcMinionProRegular</vt:lpstr>
      <vt:lpstr>Tahoma</vt:lpstr>
      <vt:lpstr>Times New Roman</vt:lpstr>
      <vt:lpstr>TpsnqjMinionMath-Regular</vt:lpstr>
      <vt:lpstr>Trebuchet MS</vt:lpstr>
      <vt:lpstr>Wingdings</vt:lpstr>
      <vt:lpstr>Yellowtail</vt:lpstr>
      <vt:lpstr>YkstpjMinionMath Italic</vt:lpstr>
      <vt:lpstr>Office Theme</vt:lpstr>
      <vt:lpstr>3_Berlin</vt:lpstr>
      <vt:lpstr>Ceres template</vt:lpstr>
      <vt:lpstr>33_Office Theme</vt:lpstr>
      <vt:lpstr>4_Office Theme</vt:lpstr>
      <vt:lpstr>Retrospect</vt:lpstr>
      <vt:lpstr>11_Office Theme</vt:lpstr>
      <vt:lpstr>6_Office Theme</vt:lpstr>
      <vt:lpstr>Stream</vt:lpstr>
      <vt:lpstr>7_Office Theme</vt:lpstr>
      <vt:lpstr>1000 روز اول زندگی را دریابیم!</vt:lpstr>
      <vt:lpstr>PowerPoint Presentation</vt:lpstr>
      <vt:lpstr>PowerPoint Presentation</vt:lpstr>
      <vt:lpstr>داستان سیندرلا!</vt:lpstr>
      <vt:lpstr>PowerPoint Presentation</vt:lpstr>
      <vt:lpstr>ایرلند</vt:lpstr>
      <vt:lpstr>انگلستان</vt:lpstr>
      <vt:lpstr>زامبیا</vt:lpstr>
      <vt:lpstr>فیلیپین</vt:lpstr>
      <vt:lpstr>کانادا</vt:lpstr>
      <vt:lpstr>انجمن متخصصین کودکان آمریکا</vt:lpstr>
      <vt:lpstr>یونیسف</vt:lpstr>
      <vt:lpstr>دنیا</vt:lpstr>
      <vt:lpstr>کتاب های جدید</vt:lpstr>
      <vt:lpstr>PowerPoint Presentation</vt:lpstr>
      <vt:lpstr>PowerPoint Presentation</vt:lpstr>
      <vt:lpstr>PowerPoint Presentation</vt:lpstr>
      <vt:lpstr>PowerPoint Presentation</vt:lpstr>
      <vt:lpstr>PowerPoint Presentation</vt:lpstr>
      <vt:lpstr>PowerPoint Presentation</vt:lpstr>
      <vt:lpstr>The magical golden hour</vt:lpstr>
      <vt:lpstr>PowerPoint Presentation</vt:lpstr>
      <vt:lpstr>PowerPoint Presentation</vt:lpstr>
      <vt:lpstr>PowerPoint Presentation</vt:lpstr>
      <vt:lpstr>PowerPoint Presentation</vt:lpstr>
      <vt:lpstr>PowerPoint Presentation</vt:lpstr>
      <vt:lpstr>PowerPoint Presentation</vt:lpstr>
      <vt:lpstr>تماس پوستی و تماس چشمی دو رکن مهم اتصال با شیرخوار</vt:lpstr>
      <vt:lpstr>PowerPoint Presentation</vt:lpstr>
      <vt:lpstr>PowerPoint Presentation</vt:lpstr>
      <vt:lpstr>تنظیم بودن ذخیره میکروبی بدن The gut is your “second brain” لوله گوارش مغز دوم</vt:lpstr>
      <vt:lpstr>ما دو مغز داریم:  سیستم عصبی مرکزی سیستم عصبی روده ای  مغز روده ای- هم‌اندازه مغز- دوپامین (سرحالی) و در حد 90% تولید مغز، سروتونین (شادی) ترشح میکند. </vt:lpstr>
      <vt:lpstr>Bi-directional communication along the microbiota-gut brain axis, involving neural, endocrine, immune, and other pathways.  </vt:lpstr>
      <vt:lpstr>PowerPoint Presentation</vt:lpstr>
      <vt:lpstr>PowerPoint Presentation</vt:lpstr>
      <vt:lpstr>PowerPoint Presentation</vt:lpstr>
      <vt:lpstr>PowerPoint Presentation</vt:lpstr>
      <vt:lpstr>PowerPoint Presentation</vt:lpstr>
      <vt:lpstr>PowerPoint Presentation</vt:lpstr>
      <vt:lpstr>میکروبیوم</vt:lpstr>
      <vt:lpstr>PowerPoint Presentation</vt:lpstr>
      <vt:lpstr> The role of the microbiome  the brain-gut-microbiome axis   </vt:lpstr>
      <vt:lpstr>PowerPoint Presentation</vt:lpstr>
      <vt:lpstr>Maternal infant bonding</vt:lpstr>
      <vt:lpstr>PowerPoint Presentation</vt:lpstr>
      <vt:lpstr>PowerPoint Presentation</vt:lpstr>
      <vt:lpstr>PowerPoint Presentation</vt:lpstr>
      <vt:lpstr>PowerPoint Presentation</vt:lpstr>
      <vt:lpstr>محقق علم خواب بیمارستان کودکان بوستون آمریکا</vt:lpstr>
      <vt:lpstr>PowerPoint Presentation</vt:lpstr>
      <vt:lpstr>PowerPoint Presentation</vt:lpstr>
      <vt:lpstr>Where do babies look  while co-sleeping?</vt:lpstr>
      <vt:lpstr>PowerPoint Presentation</vt:lpstr>
      <vt:lpstr>PowerPoint Presentation</vt:lpstr>
      <vt:lpstr>اسبک</vt:lpstr>
      <vt:lpstr>اهمیت سبک دلبستگی در  دو سال اول زندگی</vt:lpstr>
      <vt:lpstr>PowerPoint Presentation</vt:lpstr>
      <vt:lpstr>رعایت حال کودکان حتی در نماز </vt:lpstr>
      <vt:lpstr> «تنگ شدن وقت نماز، برای من بهتر از رنجاندن کودکان است.»</vt:lpstr>
      <vt:lpstr>Adverse Childhood Experiences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An ACE score of 7 or more increased the risk of suicide attempts 51-fold among children/adolescents and 30-fold among adults </vt:lpstr>
      <vt:lpstr>نتیجه گیری و توصیه های مهم</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Lenovo Pc</dc:creator>
  <cp:lastModifiedBy>Lenovo Pc</cp:lastModifiedBy>
  <cp:revision>121</cp:revision>
  <dcterms:created xsi:type="dcterms:W3CDTF">2021-10-15T06:18:03Z</dcterms:created>
  <dcterms:modified xsi:type="dcterms:W3CDTF">2021-10-27T02:37:08Z</dcterms:modified>
</cp:coreProperties>
</file>